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4"/>
    <p:sldId id="257" r:id="rId65"/>
    <p:sldId id="258" r:id="rId66"/>
    <p:sldId id="259" r:id="rId67"/>
    <p:sldId id="260" r:id="rId68"/>
    <p:sldId id="261" r:id="rId69"/>
    <p:sldId id="262" r:id="rId70"/>
    <p:sldId id="263" r:id="rId71"/>
    <p:sldId id="264" r:id="rId72"/>
    <p:sldId id="265" r:id="rId73"/>
    <p:sldId id="266" r:id="rId74"/>
    <p:sldId id="267" r:id="rId75"/>
    <p:sldId id="268" r:id="rId76"/>
    <p:sldId id="269" r:id="rId77"/>
    <p:sldId id="270" r:id="rId78"/>
    <p:sldId id="271" r:id="rId79"/>
    <p:sldId id="272" r:id="rId80"/>
    <p:sldId id="273" r:id="rId81"/>
    <p:sldId id="274" r:id="rId82"/>
    <p:sldId id="275" r:id="rId83"/>
    <p:sldId id="276" r:id="rId84"/>
    <p:sldId id="277" r:id="rId85"/>
    <p:sldId id="278" r:id="rId86"/>
    <p:sldId id="279" r:id="rId87"/>
    <p:sldId id="280" r:id="rId88"/>
    <p:sldId id="281" r:id="rId89"/>
    <p:sldId id="282" r:id="rId90"/>
    <p:sldId id="283" r:id="rId91"/>
    <p:sldId id="284" r:id="rId92"/>
    <p:sldId id="285" r:id="rId93"/>
    <p:sldId id="286" r:id="rId94"/>
    <p:sldId id="287" r:id="rId95"/>
    <p:sldId id="288" r:id="rId96"/>
    <p:sldId id="289" r:id="rId97"/>
    <p:sldId id="290" r:id="rId98"/>
    <p:sldId id="291" r:id="rId99"/>
    <p:sldId id="292" r:id="rId100"/>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leo" charset="1" panose="020F0502020204030203"/>
      <p:regular r:id="rId10"/>
    </p:embeddedFont>
    <p:embeddedFont>
      <p:font typeface="Aleo Bold" charset="1" panose="020F0802020204030203"/>
      <p:regular r:id="rId11"/>
    </p:embeddedFont>
    <p:embeddedFont>
      <p:font typeface="Aleo Italics" charset="1" panose="020F0502020204030203"/>
      <p:regular r:id="rId12"/>
    </p:embeddedFont>
    <p:embeddedFont>
      <p:font typeface="Aleo Bold Italics" charset="1" panose="020F0802020204030203"/>
      <p:regular r:id="rId13"/>
    </p:embeddedFont>
    <p:embeddedFont>
      <p:font typeface="Nunito" charset="1" panose="00000500000000000000"/>
      <p:regular r:id="rId14"/>
    </p:embeddedFont>
    <p:embeddedFont>
      <p:font typeface="Nunito Bold" charset="1" panose="00000800000000000000"/>
      <p:regular r:id="rId15"/>
    </p:embeddedFont>
    <p:embeddedFont>
      <p:font typeface="Arimo" charset="1" panose="020B0604020202020204"/>
      <p:regular r:id="rId16"/>
    </p:embeddedFont>
    <p:embeddedFont>
      <p:font typeface="Arimo Bold" charset="1" panose="020B0704020202020204"/>
      <p:regular r:id="rId17"/>
    </p:embeddedFont>
    <p:embeddedFont>
      <p:font typeface="Arimo Italics" charset="1" panose="020B0604020202090204"/>
      <p:regular r:id="rId18"/>
    </p:embeddedFont>
    <p:embeddedFont>
      <p:font typeface="Arimo Bold Italics" charset="1" panose="020B0704020202090204"/>
      <p:regular r:id="rId19"/>
    </p:embeddedFont>
    <p:embeddedFont>
      <p:font typeface="League Spartan" charset="1" panose="00000800000000000000"/>
      <p:regular r:id="rId20"/>
    </p:embeddedFont>
    <p:embeddedFont>
      <p:font typeface="Antic" charset="1" panose="00000000000000000000"/>
      <p:regular r:id="rId21"/>
    </p:embeddedFont>
    <p:embeddedFont>
      <p:font typeface="Antic Bold" charset="1" panose="00000000000000000000"/>
      <p:regular r:id="rId22"/>
    </p:embeddedFont>
    <p:embeddedFont>
      <p:font typeface="Antic Italics" charset="1" panose="00000000000000000000"/>
      <p:regular r:id="rId23"/>
    </p:embeddedFont>
    <p:embeddedFont>
      <p:font typeface="Antic Bold Italics" charset="1" panose="00000000000000000000"/>
      <p:regular r:id="rId24"/>
    </p:embeddedFont>
    <p:embeddedFont>
      <p:font typeface="Aileron Heavy" charset="1" panose="00000A00000000000000"/>
      <p:regular r:id="rId25"/>
    </p:embeddedFont>
    <p:embeddedFont>
      <p:font typeface="Aileron Heavy Bold" charset="1" panose="00000A00000000000000"/>
      <p:regular r:id="rId26"/>
    </p:embeddedFont>
    <p:embeddedFont>
      <p:font typeface="Aileron Heavy Italics" charset="1" panose="00000A00000000000000"/>
      <p:regular r:id="rId27"/>
    </p:embeddedFont>
    <p:embeddedFont>
      <p:font typeface="Aileron Heavy Bold Italics" charset="1" panose="00000A00000000000000"/>
      <p:regular r:id="rId28"/>
    </p:embeddedFont>
    <p:embeddedFont>
      <p:font typeface="Code Pro" charset="1" panose="00000500000000000000"/>
      <p:regular r:id="rId29"/>
    </p:embeddedFont>
    <p:embeddedFont>
      <p:font typeface="Code Pro Bold" charset="1" panose="00000800000000000000"/>
      <p:regular r:id="rId30"/>
    </p:embeddedFont>
    <p:embeddedFont>
      <p:font typeface="Open Sans Light" charset="1" panose="020B0306030504020204"/>
      <p:regular r:id="rId31"/>
    </p:embeddedFont>
    <p:embeddedFont>
      <p:font typeface="Open Sans Light Bold" charset="1" panose="020B0806030504020204"/>
      <p:regular r:id="rId32"/>
    </p:embeddedFont>
    <p:embeddedFont>
      <p:font typeface="Open Sans Light Italics" charset="1" panose="020B0306030504020204"/>
      <p:regular r:id="rId33"/>
    </p:embeddedFont>
    <p:embeddedFont>
      <p:font typeface="Open Sans Light Bold Italics" charset="1" panose="020B0806030504020204"/>
      <p:regular r:id="rId34"/>
    </p:embeddedFont>
    <p:embeddedFont>
      <p:font typeface="Open Sans" charset="1" panose="020B0606030504020204"/>
      <p:regular r:id="rId35"/>
    </p:embeddedFont>
    <p:embeddedFont>
      <p:font typeface="Open Sans Bold" charset="1" panose="020B0806030504020204"/>
      <p:regular r:id="rId36"/>
    </p:embeddedFont>
    <p:embeddedFont>
      <p:font typeface="Open Sans Italics" charset="1" panose="020B0606030504020204"/>
      <p:regular r:id="rId37"/>
    </p:embeddedFont>
    <p:embeddedFont>
      <p:font typeface="Open Sans Bold Italics" charset="1" panose="020B0806030504020204"/>
      <p:regular r:id="rId38"/>
    </p:embeddedFont>
    <p:embeddedFont>
      <p:font typeface="Nourd" charset="1" panose="00000500000000000000"/>
      <p:regular r:id="rId39"/>
    </p:embeddedFont>
    <p:embeddedFont>
      <p:font typeface="Nourd Bold" charset="1" panose="00000800000000000000"/>
      <p:regular r:id="rId40"/>
    </p:embeddedFont>
    <p:embeddedFont>
      <p:font typeface="Sue Ellen Francisco" charset="1" panose="02000000000000000000"/>
      <p:regular r:id="rId41"/>
    </p:embeddedFont>
    <p:embeddedFont>
      <p:font typeface="Montserrat Semi-Bold" charset="1" panose="00000700000000000000"/>
      <p:regular r:id="rId42"/>
    </p:embeddedFont>
    <p:embeddedFont>
      <p:font typeface="Montserrat Semi-Bold Bold" charset="1" panose="00000800000000000000"/>
      <p:regular r:id="rId43"/>
    </p:embeddedFont>
    <p:embeddedFont>
      <p:font typeface="Montserrat Semi-Bold Italics" charset="1" panose="00000700000000000000"/>
      <p:regular r:id="rId44"/>
    </p:embeddedFont>
    <p:embeddedFont>
      <p:font typeface="Montserrat Semi-Bold Bold Italics" charset="1" panose="00000800000000000000"/>
      <p:regular r:id="rId45"/>
    </p:embeddedFont>
    <p:embeddedFont>
      <p:font typeface="Montserrat" charset="1" panose="00000500000000000000"/>
      <p:regular r:id="rId46"/>
    </p:embeddedFont>
    <p:embeddedFont>
      <p:font typeface="Montserrat Bold" charset="1" panose="00000600000000000000"/>
      <p:regular r:id="rId47"/>
    </p:embeddedFont>
    <p:embeddedFont>
      <p:font typeface="Montserrat Italics" charset="1" panose="00000500000000000000"/>
      <p:regular r:id="rId48"/>
    </p:embeddedFont>
    <p:embeddedFont>
      <p:font typeface="Montserrat Bold Italics" charset="1" panose="00000600000000000000"/>
      <p:regular r:id="rId49"/>
    </p:embeddedFont>
    <p:embeddedFont>
      <p:font typeface="Hit and Run" charset="1" panose="00000500000000000000"/>
      <p:regular r:id="rId50"/>
    </p:embeddedFont>
    <p:embeddedFont>
      <p:font typeface="More Sugar Thin" charset="1" panose="00000000000000000000"/>
      <p:regular r:id="rId51"/>
    </p:embeddedFont>
    <p:embeddedFont>
      <p:font typeface="More Sugar" charset="1" panose="00000000000000000000"/>
      <p:regular r:id="rId52"/>
    </p:embeddedFont>
    <p:embeddedFont>
      <p:font typeface="TAN Tangkiwood" charset="1" panose="00000000000000000000"/>
      <p:regular r:id="rId53"/>
    </p:embeddedFont>
    <p:embeddedFont>
      <p:font typeface="Now" charset="1" panose="00000500000000000000"/>
      <p:regular r:id="rId54"/>
    </p:embeddedFont>
    <p:embeddedFont>
      <p:font typeface="Now Bold" charset="1" panose="00000600000000000000"/>
      <p:regular r:id="rId55"/>
    </p:embeddedFont>
    <p:embeddedFont>
      <p:font typeface="Barlow Bold" charset="1" panose="00000800000000000000"/>
      <p:regular r:id="rId56"/>
    </p:embeddedFont>
    <p:embeddedFont>
      <p:font typeface="Barlow Bold Bold" charset="1" panose="00000900000000000000"/>
      <p:regular r:id="rId57"/>
    </p:embeddedFont>
    <p:embeddedFont>
      <p:font typeface="Barlow Bold Italics" charset="1" panose="00000800000000000000"/>
      <p:regular r:id="rId58"/>
    </p:embeddedFont>
    <p:embeddedFont>
      <p:font typeface="Barlow Bold Bold Italics" charset="1" panose="00000900000000000000"/>
      <p:regular r:id="rId59"/>
    </p:embeddedFont>
    <p:embeddedFont>
      <p:font typeface="Nunito Sans Bold" charset="1" panose="00000800000000000000"/>
      <p:regular r:id="rId60"/>
    </p:embeddedFont>
    <p:embeddedFont>
      <p:font typeface="Nunito Sans Bold Bold" charset="1" panose="00000900000000000000"/>
      <p:regular r:id="rId61"/>
    </p:embeddedFont>
    <p:embeddedFont>
      <p:font typeface="Nunito Sans Bold Italics" charset="1" panose="00000800000000000000"/>
      <p:regular r:id="rId62"/>
    </p:embeddedFont>
    <p:embeddedFont>
      <p:font typeface="Nunito Sans Bold Bold Italics" charset="1" panose="0000090000000000000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37.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slides/slide1.xml" Type="http://schemas.openxmlformats.org/officeDocument/2006/relationships/slide"/><Relationship Id="rId65" Target="slides/slide2.xml" Type="http://schemas.openxmlformats.org/officeDocument/2006/relationships/slide"/><Relationship Id="rId66" Target="slides/slide3.xml" Type="http://schemas.openxmlformats.org/officeDocument/2006/relationships/slide"/><Relationship Id="rId67" Target="slides/slide4.xml" Type="http://schemas.openxmlformats.org/officeDocument/2006/relationships/slide"/><Relationship Id="rId68" Target="slides/slide5.xml" Type="http://schemas.openxmlformats.org/officeDocument/2006/relationships/slide"/><Relationship Id="rId69" Target="slides/slide6.xml" Type="http://schemas.openxmlformats.org/officeDocument/2006/relationships/slide"/><Relationship Id="rId7" Target="fonts/font7.fntdata" Type="http://schemas.openxmlformats.org/officeDocument/2006/relationships/font"/><Relationship Id="rId70" Target="slides/slide7.xml" Type="http://schemas.openxmlformats.org/officeDocument/2006/relationships/slide"/><Relationship Id="rId71" Target="slides/slide8.xml" Type="http://schemas.openxmlformats.org/officeDocument/2006/relationships/slide"/><Relationship Id="rId72" Target="slides/slide9.xml" Type="http://schemas.openxmlformats.org/officeDocument/2006/relationships/slide"/><Relationship Id="rId73" Target="slides/slide10.xml" Type="http://schemas.openxmlformats.org/officeDocument/2006/relationships/slide"/><Relationship Id="rId74" Target="slides/slide11.xml" Type="http://schemas.openxmlformats.org/officeDocument/2006/relationships/slide"/><Relationship Id="rId75" Target="slides/slide12.xml" Type="http://schemas.openxmlformats.org/officeDocument/2006/relationships/slide"/><Relationship Id="rId76" Target="slides/slide13.xml" Type="http://schemas.openxmlformats.org/officeDocument/2006/relationships/slide"/><Relationship Id="rId77" Target="slides/slide14.xml" Type="http://schemas.openxmlformats.org/officeDocument/2006/relationships/slide"/><Relationship Id="rId78" Target="slides/slide15.xml" Type="http://schemas.openxmlformats.org/officeDocument/2006/relationships/slide"/><Relationship Id="rId79" Target="slides/slide16.xml" Type="http://schemas.openxmlformats.org/officeDocument/2006/relationships/slide"/><Relationship Id="rId8" Target="fonts/font8.fntdata" Type="http://schemas.openxmlformats.org/officeDocument/2006/relationships/font"/><Relationship Id="rId80" Target="slides/slide17.xml" Type="http://schemas.openxmlformats.org/officeDocument/2006/relationships/slide"/><Relationship Id="rId81" Target="slides/slide18.xml" Type="http://schemas.openxmlformats.org/officeDocument/2006/relationships/slide"/><Relationship Id="rId82" Target="slides/slide19.xml" Type="http://schemas.openxmlformats.org/officeDocument/2006/relationships/slide"/><Relationship Id="rId83" Target="slides/slide20.xml" Type="http://schemas.openxmlformats.org/officeDocument/2006/relationships/slide"/><Relationship Id="rId84" Target="slides/slide21.xml" Type="http://schemas.openxmlformats.org/officeDocument/2006/relationships/slide"/><Relationship Id="rId85" Target="slides/slide22.xml" Type="http://schemas.openxmlformats.org/officeDocument/2006/relationships/slide"/><Relationship Id="rId86" Target="slides/slide23.xml" Type="http://schemas.openxmlformats.org/officeDocument/2006/relationships/slide"/><Relationship Id="rId87" Target="slides/slide24.xml" Type="http://schemas.openxmlformats.org/officeDocument/2006/relationships/slide"/><Relationship Id="rId88" Target="slides/slide25.xml" Type="http://schemas.openxmlformats.org/officeDocument/2006/relationships/slide"/><Relationship Id="rId89" Target="slides/slide26.xml" Type="http://schemas.openxmlformats.org/officeDocument/2006/relationships/slide"/><Relationship Id="rId9" Target="fonts/font9.fntdata" Type="http://schemas.openxmlformats.org/officeDocument/2006/relationships/font"/><Relationship Id="rId90" Target="slides/slide27.xml" Type="http://schemas.openxmlformats.org/officeDocument/2006/relationships/slide"/><Relationship Id="rId91" Target="slides/slide28.xml" Type="http://schemas.openxmlformats.org/officeDocument/2006/relationships/slide"/><Relationship Id="rId92" Target="slides/slide29.xml" Type="http://schemas.openxmlformats.org/officeDocument/2006/relationships/slide"/><Relationship Id="rId93" Target="slides/slide30.xml" Type="http://schemas.openxmlformats.org/officeDocument/2006/relationships/slide"/><Relationship Id="rId94" Target="slides/slide31.xml" Type="http://schemas.openxmlformats.org/officeDocument/2006/relationships/slide"/><Relationship Id="rId95" Target="slides/slide32.xml" Type="http://schemas.openxmlformats.org/officeDocument/2006/relationships/slide"/><Relationship Id="rId96" Target="slides/slide33.xml" Type="http://schemas.openxmlformats.org/officeDocument/2006/relationships/slide"/><Relationship Id="rId97" Target="slides/slide34.xml" Type="http://schemas.openxmlformats.org/officeDocument/2006/relationships/slide"/><Relationship Id="rId98" Target="slides/slide35.xml" Type="http://schemas.openxmlformats.org/officeDocument/2006/relationships/slide"/><Relationship Id="rId99" Target="slides/slide36.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53.svg" Type="http://schemas.openxmlformats.org/officeDocument/2006/relationships/image"/><Relationship Id="rId12" Target="../media/image54.png" Type="http://schemas.openxmlformats.org/officeDocument/2006/relationships/image"/><Relationship Id="rId13" Target="../media/image55.svg" Type="http://schemas.openxmlformats.org/officeDocument/2006/relationships/image"/><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6.jpe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1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1.png" Type="http://schemas.openxmlformats.org/officeDocument/2006/relationships/image"/><Relationship Id="rId13" Target="../media/image72.svg" Type="http://schemas.openxmlformats.org/officeDocument/2006/relationships/image"/><Relationship Id="rId14" Target="../media/image73.png" Type="http://schemas.openxmlformats.org/officeDocument/2006/relationships/image"/><Relationship Id="rId15" Target="../media/image74.svg" Type="http://schemas.openxmlformats.org/officeDocument/2006/relationships/image"/><Relationship Id="rId16" Target="../media/image75.png" Type="http://schemas.openxmlformats.org/officeDocument/2006/relationships/image"/><Relationship Id="rId17" Target="../media/image76.svg" Type="http://schemas.openxmlformats.org/officeDocument/2006/relationships/image"/><Relationship Id="rId18" Target="../media/image77.png" Type="http://schemas.openxmlformats.org/officeDocument/2006/relationships/image"/><Relationship Id="rId19" Target="../media/image78.svg" Type="http://schemas.openxmlformats.org/officeDocument/2006/relationships/image"/><Relationship Id="rId2" Target="../media/image61.png" Type="http://schemas.openxmlformats.org/officeDocument/2006/relationships/image"/><Relationship Id="rId20" Target="../media/image79.png" Type="http://schemas.openxmlformats.org/officeDocument/2006/relationships/image"/><Relationship Id="rId21" Target="../media/image80.svg" Type="http://schemas.openxmlformats.org/officeDocument/2006/relationships/image"/><Relationship Id="rId22" Target="../media/image81.png" Type="http://schemas.openxmlformats.org/officeDocument/2006/relationships/image"/><Relationship Id="rId23" Target="../media/image82.svg" Type="http://schemas.openxmlformats.org/officeDocument/2006/relationships/image"/><Relationship Id="rId24" Target="../media/image83.png" Type="http://schemas.openxmlformats.org/officeDocument/2006/relationships/image"/><Relationship Id="rId25" Target="../media/image84.sv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jpeg" Type="http://schemas.openxmlformats.org/officeDocument/2006/relationships/image"/><Relationship Id="rId2" Target="../media/image5.jpeg" Type="http://schemas.openxmlformats.org/officeDocument/2006/relationships/image"/><Relationship Id="rId3" Target="../media/image6.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jpeg" Type="http://schemas.openxmlformats.org/officeDocument/2006/relationships/image"/><Relationship Id="rId9" Target="../media/image1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5.svg" Type="http://schemas.openxmlformats.org/officeDocument/2006/relationships/image"/><Relationship Id="rId2" Target="../media/image87.jpeg" Type="http://schemas.openxmlformats.org/officeDocument/2006/relationships/image"/><Relationship Id="rId3" Target="../media/image88.png" Type="http://schemas.openxmlformats.org/officeDocument/2006/relationships/image"/><Relationship Id="rId4" Target="../media/image89.svg" Type="http://schemas.openxmlformats.org/officeDocument/2006/relationships/image"/><Relationship Id="rId5" Target="../media/image90.png" Type="http://schemas.openxmlformats.org/officeDocument/2006/relationships/image"/><Relationship Id="rId6" Target="../media/image91.svg" Type="http://schemas.openxmlformats.org/officeDocument/2006/relationships/image"/><Relationship Id="rId7" Target="../media/image92.png" Type="http://schemas.openxmlformats.org/officeDocument/2006/relationships/image"/><Relationship Id="rId8" Target="../media/image93.svg" Type="http://schemas.openxmlformats.org/officeDocument/2006/relationships/image"/><Relationship Id="rId9" Target="../media/image9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2" Target="../media/image96.png" Type="http://schemas.openxmlformats.org/officeDocument/2006/relationships/image"/><Relationship Id="rId3" Target="../media/image97.svg" Type="http://schemas.openxmlformats.org/officeDocument/2006/relationships/image"/><Relationship Id="rId4" Target="../media/image98.png" Type="http://schemas.openxmlformats.org/officeDocument/2006/relationships/image"/><Relationship Id="rId5" Target="../media/image99.svg" Type="http://schemas.openxmlformats.org/officeDocument/2006/relationships/image"/><Relationship Id="rId6" Target="../media/image100.png" Type="http://schemas.openxmlformats.org/officeDocument/2006/relationships/image"/><Relationship Id="rId7" Target="../media/image101.svg" Type="http://schemas.openxmlformats.org/officeDocument/2006/relationships/image"/><Relationship Id="rId8" Target="../media/image11.jpeg" Type="http://schemas.openxmlformats.org/officeDocument/2006/relationships/image"/><Relationship Id="rId9" Target="../media/image10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jpeg" Type="http://schemas.openxmlformats.org/officeDocument/2006/relationships/image"/><Relationship Id="rId3" Target="../media/image105.png" Type="http://schemas.openxmlformats.org/officeDocument/2006/relationships/image"/><Relationship Id="rId4" Target="../media/image106.svg" Type="http://schemas.openxmlformats.org/officeDocument/2006/relationships/image"/><Relationship Id="rId5" Target="../media/image107.png" Type="http://schemas.openxmlformats.org/officeDocument/2006/relationships/image"/><Relationship Id="rId6" Target="../media/image10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png" Type="http://schemas.openxmlformats.org/officeDocument/2006/relationships/image"/><Relationship Id="rId3" Target="../media/image1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2" Target="../media/image15.jpeg" Type="http://schemas.openxmlformats.org/officeDocument/2006/relationships/image"/><Relationship Id="rId3" Target="../media/image16.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 Id="rId3" Target="../media/image112.svg" Type="http://schemas.openxmlformats.org/officeDocument/2006/relationships/image"/><Relationship Id="rId4" Target="../media/image11.jpeg" Type="http://schemas.openxmlformats.org/officeDocument/2006/relationships/image"/><Relationship Id="rId5" Target="../media/image113.png" Type="http://schemas.openxmlformats.org/officeDocument/2006/relationships/image"/><Relationship Id="rId6" Target="../media/image114.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jpeg" Type="http://schemas.openxmlformats.org/officeDocument/2006/relationships/image"/><Relationship Id="rId3" Target="../media/image116.jpeg" Type="http://schemas.openxmlformats.org/officeDocument/2006/relationships/image"/><Relationship Id="rId4" Target="../media/image11.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 Id="rId3" Target="../media/image11.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1.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8.jpeg" Type="http://schemas.openxmlformats.org/officeDocument/2006/relationships/image"/><Relationship Id="rId3" Target="../media/image119.jpe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1.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jpeg" Type="http://schemas.openxmlformats.org/officeDocument/2006/relationships/image"/><Relationship Id="rId3" Target="../media/image123.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16" Target="../media/image36.png" Type="http://schemas.openxmlformats.org/officeDocument/2006/relationships/image"/><Relationship Id="rId17" Target="../media/image37.jpeg" Type="http://schemas.openxmlformats.org/officeDocument/2006/relationships/image"/><Relationship Id="rId18" Target="../media/image3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27.jpe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 Id="rId4" Target="../media/image126.png" Type="http://schemas.openxmlformats.org/officeDocument/2006/relationships/image"/><Relationship Id="rId5" Target="../media/image127.svg" Type="http://schemas.openxmlformats.org/officeDocument/2006/relationships/image"/><Relationship Id="rId6" Target="../media/image128.png" Type="http://schemas.openxmlformats.org/officeDocument/2006/relationships/image"/><Relationship Id="rId7" Target="../media/image12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16" Target="../media/image36.png" Type="http://schemas.openxmlformats.org/officeDocument/2006/relationships/image"/><Relationship Id="rId17" Target="../media/image37.jpeg" Type="http://schemas.openxmlformats.org/officeDocument/2006/relationships/image"/><Relationship Id="rId18" Target="../media/image38.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27.jpe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3470" y="-4590852"/>
            <a:ext cx="19554940" cy="2008209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8979" y="-686287"/>
            <a:ext cx="12265166" cy="11659573"/>
          </a:xfrm>
          <a:prstGeom prst="rect">
            <a:avLst/>
          </a:prstGeom>
        </p:spPr>
      </p:pic>
      <p:sp>
        <p:nvSpPr>
          <p:cNvPr name="TextBox 4" id="4"/>
          <p:cNvSpPr txBox="true"/>
          <p:nvPr/>
        </p:nvSpPr>
        <p:spPr>
          <a:xfrm rot="0">
            <a:off x="499529" y="652888"/>
            <a:ext cx="11364065" cy="8733573"/>
          </a:xfrm>
          <a:prstGeom prst="rect">
            <a:avLst/>
          </a:prstGeom>
        </p:spPr>
        <p:txBody>
          <a:bodyPr anchor="t" rtlCol="false" tIns="0" lIns="0" bIns="0" rIns="0">
            <a:spAutoFit/>
          </a:bodyPr>
          <a:lstStyle/>
          <a:p>
            <a:pPr algn="ctr">
              <a:lnSpc>
                <a:spcPts val="17359"/>
              </a:lnSpc>
            </a:pPr>
            <a:r>
              <a:rPr lang="en-US" sz="12399">
                <a:solidFill>
                  <a:srgbClr val="000000"/>
                </a:solidFill>
                <a:latin typeface="Hit and Run"/>
              </a:rPr>
              <a:t>Spirit of Saginaw High School Band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C64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663" t="11275" r="38614" b="1714"/>
          <a:stretch>
            <a:fillRect/>
          </a:stretch>
        </p:blipFill>
        <p:spPr>
          <a:xfrm flipH="false" flipV="false" rot="0">
            <a:off x="8586429" y="0"/>
            <a:ext cx="9701571" cy="10287000"/>
          </a:xfrm>
          <a:prstGeom prst="rect">
            <a:avLst/>
          </a:prstGeom>
        </p:spPr>
      </p:pic>
      <p:sp>
        <p:nvSpPr>
          <p:cNvPr name="AutoShape 3" id="3"/>
          <p:cNvSpPr/>
          <p:nvPr/>
        </p:nvSpPr>
        <p:spPr>
          <a:xfrm rot="0">
            <a:off x="16702460" y="0"/>
            <a:ext cx="1585540" cy="1652564"/>
          </a:xfrm>
          <a:prstGeom prst="rect">
            <a:avLst/>
          </a:prstGeom>
          <a:solidFill>
            <a:srgbClr val="991B1A"/>
          </a:solidFill>
        </p:spPr>
      </p:sp>
      <p:pic>
        <p:nvPicPr>
          <p:cNvPr name="Picture 4" id="4"/>
          <p:cNvPicPr>
            <a:picLocks noChangeAspect="true"/>
          </p:cNvPicPr>
          <p:nvPr/>
        </p:nvPicPr>
        <p:blipFill>
          <a:blip r:embed="rId3"/>
          <a:srcRect l="0" t="0" r="0" b="0"/>
          <a:stretch>
            <a:fillRect/>
          </a:stretch>
        </p:blipFill>
        <p:spPr>
          <a:xfrm flipH="false" flipV="false" rot="0">
            <a:off x="17056398" y="233722"/>
            <a:ext cx="877665" cy="1134300"/>
          </a:xfrm>
          <a:prstGeom prst="rect">
            <a:avLst/>
          </a:prstGeom>
        </p:spPr>
      </p:pic>
      <p:sp>
        <p:nvSpPr>
          <p:cNvPr name="TextBox 5" id="5"/>
          <p:cNvSpPr txBox="true"/>
          <p:nvPr/>
        </p:nvSpPr>
        <p:spPr>
          <a:xfrm rot="0">
            <a:off x="1055222" y="171033"/>
            <a:ext cx="6322253" cy="629839"/>
          </a:xfrm>
          <a:prstGeom prst="rect">
            <a:avLst/>
          </a:prstGeom>
        </p:spPr>
        <p:txBody>
          <a:bodyPr anchor="t" rtlCol="false" tIns="0" lIns="0" bIns="0" rIns="0">
            <a:spAutoFit/>
          </a:bodyPr>
          <a:lstStyle/>
          <a:p>
            <a:pPr algn="ctr">
              <a:lnSpc>
                <a:spcPts val="5179"/>
              </a:lnSpc>
              <a:spcBef>
                <a:spcPct val="0"/>
              </a:spcBef>
            </a:pPr>
            <a:r>
              <a:rPr lang="en-US" sz="3699">
                <a:solidFill>
                  <a:srgbClr val="2E4257"/>
                </a:solidFill>
                <a:latin typeface="Open Sans Bold"/>
              </a:rPr>
              <a:t>Woodwind Equipment</a:t>
            </a:r>
          </a:p>
        </p:txBody>
      </p:sp>
      <p:sp>
        <p:nvSpPr>
          <p:cNvPr name="TextBox 6" id="6"/>
          <p:cNvSpPr txBox="true"/>
          <p:nvPr/>
        </p:nvSpPr>
        <p:spPr>
          <a:xfrm rot="0">
            <a:off x="462116" y="971550"/>
            <a:ext cx="7508465" cy="3936513"/>
          </a:xfrm>
          <a:prstGeom prst="rect">
            <a:avLst/>
          </a:prstGeom>
        </p:spPr>
        <p:txBody>
          <a:bodyPr anchor="t" rtlCol="false" tIns="0" lIns="0" bIns="0" rIns="0">
            <a:spAutoFit/>
          </a:bodyPr>
          <a:lstStyle/>
          <a:p>
            <a:pPr marL="539753" indent="-269876" lvl="1">
              <a:lnSpc>
                <a:spcPts val="3500"/>
              </a:lnSpc>
              <a:buFont typeface="Arial"/>
              <a:buChar char="•"/>
            </a:pPr>
            <a:r>
              <a:rPr lang="en-US" sz="2500">
                <a:solidFill>
                  <a:srgbClr val="2E4257"/>
                </a:solidFill>
                <a:latin typeface="Open Sans"/>
              </a:rPr>
              <a:t>5 Reeds, rotated daily</a:t>
            </a:r>
          </a:p>
          <a:p>
            <a:pPr marL="539753" indent="-269876" lvl="1">
              <a:lnSpc>
                <a:spcPts val="3500"/>
              </a:lnSpc>
              <a:buFont typeface="Arial"/>
              <a:buChar char="•"/>
            </a:pPr>
            <a:r>
              <a:rPr lang="en-US" sz="2500">
                <a:solidFill>
                  <a:srgbClr val="2E4257"/>
                </a:solidFill>
                <a:latin typeface="Open Sans"/>
              </a:rPr>
              <a:t>Legere Transparent reed for marching band (clarinet &amp; sax)</a:t>
            </a:r>
          </a:p>
          <a:p>
            <a:pPr marL="539753" indent="-269876" lvl="1">
              <a:lnSpc>
                <a:spcPts val="3500"/>
              </a:lnSpc>
              <a:buFont typeface="Arial"/>
              <a:buChar char="•"/>
            </a:pPr>
            <a:r>
              <a:rPr lang="en-US" sz="2500">
                <a:solidFill>
                  <a:srgbClr val="2E4257"/>
                </a:solidFill>
                <a:latin typeface="Open Sans"/>
              </a:rPr>
              <a:t>Flute with B-flat Footjoint</a:t>
            </a:r>
          </a:p>
          <a:p>
            <a:pPr marL="539753" indent="-269876" lvl="1">
              <a:lnSpc>
                <a:spcPts val="3500"/>
              </a:lnSpc>
              <a:buFont typeface="Arial"/>
              <a:buChar char="•"/>
            </a:pPr>
            <a:r>
              <a:rPr lang="en-US" sz="2500">
                <a:solidFill>
                  <a:srgbClr val="2E4257"/>
                </a:solidFill>
                <a:latin typeface="Open Sans"/>
              </a:rPr>
              <a:t>Clarinet 5RV Mouthpiece &amp; Bonade Inverted Ligature</a:t>
            </a:r>
          </a:p>
          <a:p>
            <a:pPr marL="539753" indent="-269876" lvl="1">
              <a:lnSpc>
                <a:spcPts val="3500"/>
              </a:lnSpc>
              <a:buFont typeface="Arial"/>
              <a:buChar char="•"/>
            </a:pPr>
            <a:r>
              <a:rPr lang="en-US" sz="2500">
                <a:solidFill>
                  <a:srgbClr val="2E4257"/>
                </a:solidFill>
                <a:latin typeface="Open Sans"/>
              </a:rPr>
              <a:t>Saxophone Optimum AL3 Mouthpiece &amp; Ligature</a:t>
            </a:r>
          </a:p>
          <a:p>
            <a:pPr marL="539753" indent="-269876" lvl="1">
              <a:lnSpc>
                <a:spcPts val="3500"/>
              </a:lnSpc>
              <a:buFont typeface="Arial"/>
              <a:buChar char="•"/>
            </a:pPr>
            <a:r>
              <a:rPr lang="en-US" sz="2500">
                <a:solidFill>
                  <a:srgbClr val="2E4257"/>
                </a:solidFill>
                <a:latin typeface="Open Sans"/>
              </a:rPr>
              <a:t>2-3 Oboe/Bassoon Reeds</a:t>
            </a:r>
          </a:p>
        </p:txBody>
      </p:sp>
      <p:sp>
        <p:nvSpPr>
          <p:cNvPr name="TextBox 7" id="7"/>
          <p:cNvSpPr txBox="true"/>
          <p:nvPr/>
        </p:nvSpPr>
        <p:spPr>
          <a:xfrm rot="0">
            <a:off x="1055222" y="5076825"/>
            <a:ext cx="6322253" cy="629839"/>
          </a:xfrm>
          <a:prstGeom prst="rect">
            <a:avLst/>
          </a:prstGeom>
        </p:spPr>
        <p:txBody>
          <a:bodyPr anchor="t" rtlCol="false" tIns="0" lIns="0" bIns="0" rIns="0">
            <a:spAutoFit/>
          </a:bodyPr>
          <a:lstStyle/>
          <a:p>
            <a:pPr algn="ctr">
              <a:lnSpc>
                <a:spcPts val="5179"/>
              </a:lnSpc>
              <a:spcBef>
                <a:spcPct val="0"/>
              </a:spcBef>
            </a:pPr>
            <a:r>
              <a:rPr lang="en-US" sz="3699">
                <a:solidFill>
                  <a:srgbClr val="2E4257"/>
                </a:solidFill>
                <a:latin typeface="Open Sans Bold"/>
              </a:rPr>
              <a:t>Brass Equipment</a:t>
            </a:r>
          </a:p>
        </p:txBody>
      </p:sp>
      <p:sp>
        <p:nvSpPr>
          <p:cNvPr name="TextBox 8" id="8"/>
          <p:cNvSpPr txBox="true"/>
          <p:nvPr/>
        </p:nvSpPr>
        <p:spPr>
          <a:xfrm rot="0">
            <a:off x="462116" y="6043106"/>
            <a:ext cx="7508465" cy="3926988"/>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2E4257"/>
                </a:solidFill>
                <a:latin typeface="Open Sans"/>
              </a:rPr>
              <a:t>Trumpet Bach 3 Mouthpiece</a:t>
            </a:r>
          </a:p>
          <a:p>
            <a:pPr marL="1079499" indent="-359833" lvl="2">
              <a:lnSpc>
                <a:spcPts val="3499"/>
              </a:lnSpc>
              <a:buFont typeface="Arial"/>
              <a:buChar char="⚬"/>
            </a:pPr>
            <a:r>
              <a:rPr lang="en-US" sz="2499">
                <a:solidFill>
                  <a:srgbClr val="2E4257"/>
                </a:solidFill>
                <a:latin typeface="Open Sans"/>
              </a:rPr>
              <a:t>Step-up horn: Intermediate to Professional model recommended</a:t>
            </a:r>
          </a:p>
          <a:p>
            <a:pPr marL="539749" indent="-269875" lvl="1">
              <a:lnSpc>
                <a:spcPts val="3499"/>
              </a:lnSpc>
              <a:buFont typeface="Arial"/>
              <a:buChar char="•"/>
            </a:pPr>
            <a:r>
              <a:rPr lang="en-US" sz="2499">
                <a:solidFill>
                  <a:srgbClr val="2E4257"/>
                </a:solidFill>
                <a:latin typeface="Open Sans"/>
              </a:rPr>
              <a:t>Horn Holton Farkas MDC Mouthpiece</a:t>
            </a:r>
          </a:p>
          <a:p>
            <a:pPr marL="539749" indent="-269875" lvl="1">
              <a:lnSpc>
                <a:spcPts val="3499"/>
              </a:lnSpc>
              <a:buFont typeface="Arial"/>
              <a:buChar char="•"/>
            </a:pPr>
            <a:r>
              <a:rPr lang="en-US" sz="2499">
                <a:solidFill>
                  <a:srgbClr val="2E4257"/>
                </a:solidFill>
                <a:latin typeface="Open Sans"/>
              </a:rPr>
              <a:t>Trombone Bach 5G Mouthpiece</a:t>
            </a:r>
          </a:p>
          <a:p>
            <a:pPr marL="1079499" indent="-359833" lvl="2">
              <a:lnSpc>
                <a:spcPts val="3499"/>
              </a:lnSpc>
              <a:buFont typeface="Arial"/>
              <a:buChar char="⚬"/>
            </a:pPr>
            <a:r>
              <a:rPr lang="en-US" sz="2499">
                <a:solidFill>
                  <a:srgbClr val="2E4257"/>
                </a:solidFill>
                <a:latin typeface="Open Sans"/>
              </a:rPr>
              <a:t>Step-up horn with Large Bore F attachment</a:t>
            </a:r>
          </a:p>
          <a:p>
            <a:pPr marL="539749" indent="-269875" lvl="1">
              <a:lnSpc>
                <a:spcPts val="3499"/>
              </a:lnSpc>
              <a:buFont typeface="Arial"/>
              <a:buChar char="•"/>
            </a:pPr>
            <a:r>
              <a:rPr lang="en-US" sz="2499">
                <a:solidFill>
                  <a:srgbClr val="2E4257"/>
                </a:solidFill>
                <a:latin typeface="Open Sans"/>
              </a:rPr>
              <a:t>Euphonium Bach 5G Mouthpiece</a:t>
            </a:r>
          </a:p>
          <a:p>
            <a:pPr marL="539749" indent="-269875" lvl="1">
              <a:lnSpc>
                <a:spcPts val="3499"/>
              </a:lnSpc>
              <a:buFont typeface="Arial"/>
              <a:buChar char="•"/>
            </a:pPr>
            <a:r>
              <a:rPr lang="en-US" sz="2499">
                <a:solidFill>
                  <a:srgbClr val="2E4257"/>
                </a:solidFill>
                <a:latin typeface="Open Sans"/>
              </a:rPr>
              <a:t>Tuba Miraphone TU33 or equivalent mouthpiece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C64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871301" y="808033"/>
            <a:ext cx="1238541" cy="1238541"/>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03574" y="2251237"/>
            <a:ext cx="1259609" cy="1259609"/>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5924642" y="3583838"/>
            <a:ext cx="1238541" cy="1238541"/>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903574" y="5032344"/>
            <a:ext cx="1238541" cy="1238541"/>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5862231" y="6487325"/>
            <a:ext cx="1256681" cy="1256681"/>
          </a:xfrm>
          <a:prstGeom prst="rect">
            <a:avLst/>
          </a:prstGeom>
        </p:spPr>
      </p:pic>
      <p:pic>
        <p:nvPicPr>
          <p:cNvPr name="Picture 7" id="7"/>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5862231" y="7957348"/>
            <a:ext cx="1300952" cy="1300952"/>
          </a:xfrm>
          <a:prstGeom prst="rect">
            <a:avLst/>
          </a:prstGeom>
        </p:spPr>
      </p:pic>
      <p:sp>
        <p:nvSpPr>
          <p:cNvPr name="TextBox 8" id="8"/>
          <p:cNvSpPr txBox="true"/>
          <p:nvPr/>
        </p:nvSpPr>
        <p:spPr>
          <a:xfrm rot="0">
            <a:off x="7634288" y="1240641"/>
            <a:ext cx="8719026" cy="406373"/>
          </a:xfrm>
          <a:prstGeom prst="rect">
            <a:avLst/>
          </a:prstGeom>
        </p:spPr>
        <p:txBody>
          <a:bodyPr anchor="t" rtlCol="false" tIns="0" lIns="0" bIns="0" rIns="0">
            <a:spAutoFit/>
          </a:bodyPr>
          <a:lstStyle/>
          <a:p>
            <a:pPr>
              <a:lnSpc>
                <a:spcPts val="3249"/>
              </a:lnSpc>
            </a:pPr>
            <a:r>
              <a:rPr lang="en-US" sz="2499">
                <a:solidFill>
                  <a:srgbClr val="2E4257"/>
                </a:solidFill>
                <a:latin typeface="Open Sans"/>
              </a:rPr>
              <a:t>Always arrive atleast 15 minutes early to any rehearsal</a:t>
            </a:r>
          </a:p>
        </p:txBody>
      </p:sp>
      <p:sp>
        <p:nvSpPr>
          <p:cNvPr name="TextBox 9" id="9"/>
          <p:cNvSpPr txBox="true"/>
          <p:nvPr/>
        </p:nvSpPr>
        <p:spPr>
          <a:xfrm rot="0">
            <a:off x="7634288" y="2306885"/>
            <a:ext cx="9004776" cy="406373"/>
          </a:xfrm>
          <a:prstGeom prst="rect">
            <a:avLst/>
          </a:prstGeom>
        </p:spPr>
        <p:txBody>
          <a:bodyPr anchor="t" rtlCol="false" tIns="0" lIns="0" bIns="0" rIns="0">
            <a:spAutoFit/>
          </a:bodyPr>
          <a:lstStyle/>
          <a:p>
            <a:pPr>
              <a:lnSpc>
                <a:spcPts val="3249"/>
              </a:lnSpc>
            </a:pPr>
            <a:r>
              <a:rPr lang="en-US" sz="2499">
                <a:solidFill>
                  <a:srgbClr val="2E4257"/>
                </a:solidFill>
                <a:latin typeface="Open Sans"/>
              </a:rPr>
              <a:t>Water Jug filled with H2) - Put your name on it</a:t>
            </a:r>
          </a:p>
        </p:txBody>
      </p:sp>
      <p:sp>
        <p:nvSpPr>
          <p:cNvPr name="TextBox 10" id="10"/>
          <p:cNvSpPr txBox="true"/>
          <p:nvPr/>
        </p:nvSpPr>
        <p:spPr>
          <a:xfrm rot="0">
            <a:off x="7634288" y="2767917"/>
            <a:ext cx="9004776" cy="815921"/>
          </a:xfrm>
          <a:prstGeom prst="rect">
            <a:avLst/>
          </a:prstGeom>
        </p:spPr>
        <p:txBody>
          <a:bodyPr anchor="t" rtlCol="false" tIns="0" lIns="0" bIns="0" rIns="0">
            <a:spAutoFit/>
          </a:bodyPr>
          <a:lstStyle/>
          <a:p>
            <a:pPr>
              <a:lnSpc>
                <a:spcPts val="3249"/>
              </a:lnSpc>
            </a:pPr>
            <a:r>
              <a:rPr lang="en-US" sz="2499">
                <a:solidFill>
                  <a:srgbClr val="2E4257"/>
                </a:solidFill>
                <a:latin typeface="Open Sans"/>
              </a:rPr>
              <a:t>Sunglasses, Hat, Sunscreen, Athletic clothing for marching band</a:t>
            </a:r>
          </a:p>
        </p:txBody>
      </p:sp>
      <p:sp>
        <p:nvSpPr>
          <p:cNvPr name="TextBox 11" id="11"/>
          <p:cNvSpPr txBox="true"/>
          <p:nvPr/>
        </p:nvSpPr>
        <p:spPr>
          <a:xfrm rot="0">
            <a:off x="7634288" y="3780860"/>
            <a:ext cx="8318976" cy="815921"/>
          </a:xfrm>
          <a:prstGeom prst="rect">
            <a:avLst/>
          </a:prstGeom>
        </p:spPr>
        <p:txBody>
          <a:bodyPr anchor="t" rtlCol="false" tIns="0" lIns="0" bIns="0" rIns="0">
            <a:spAutoFit/>
          </a:bodyPr>
          <a:lstStyle/>
          <a:p>
            <a:pPr>
              <a:lnSpc>
                <a:spcPts val="3249"/>
              </a:lnSpc>
            </a:pPr>
            <a:r>
              <a:rPr lang="en-US" sz="2499">
                <a:solidFill>
                  <a:srgbClr val="2E4257"/>
                </a:solidFill>
                <a:latin typeface="Open Sans"/>
              </a:rPr>
              <a:t>Instrument, Music, Pencil, Highlighter for all rehearsals/classes</a:t>
            </a:r>
          </a:p>
        </p:txBody>
      </p:sp>
      <p:sp>
        <p:nvSpPr>
          <p:cNvPr name="TextBox 12" id="12"/>
          <p:cNvSpPr txBox="true"/>
          <p:nvPr/>
        </p:nvSpPr>
        <p:spPr>
          <a:xfrm rot="0">
            <a:off x="7634288" y="5229367"/>
            <a:ext cx="6680676" cy="815921"/>
          </a:xfrm>
          <a:prstGeom prst="rect">
            <a:avLst/>
          </a:prstGeom>
        </p:spPr>
        <p:txBody>
          <a:bodyPr anchor="t" rtlCol="false" tIns="0" lIns="0" bIns="0" rIns="0">
            <a:spAutoFit/>
          </a:bodyPr>
          <a:lstStyle/>
          <a:p>
            <a:pPr>
              <a:lnSpc>
                <a:spcPts val="3249"/>
              </a:lnSpc>
            </a:pPr>
            <a:r>
              <a:rPr lang="en-US" sz="2499">
                <a:solidFill>
                  <a:srgbClr val="2E4257"/>
                </a:solidFill>
                <a:latin typeface="Open Sans"/>
              </a:rPr>
              <a:t>UnderArmour compression shirt &amp; shorts for under marching band uniform</a:t>
            </a:r>
          </a:p>
        </p:txBody>
      </p:sp>
      <p:sp>
        <p:nvSpPr>
          <p:cNvPr name="TextBox 13" id="13"/>
          <p:cNvSpPr txBox="true"/>
          <p:nvPr/>
        </p:nvSpPr>
        <p:spPr>
          <a:xfrm rot="0">
            <a:off x="7729538" y="6898191"/>
            <a:ext cx="6490176" cy="406373"/>
          </a:xfrm>
          <a:prstGeom prst="rect">
            <a:avLst/>
          </a:prstGeom>
        </p:spPr>
        <p:txBody>
          <a:bodyPr anchor="t" rtlCol="false" tIns="0" lIns="0" bIns="0" rIns="0">
            <a:spAutoFit/>
          </a:bodyPr>
          <a:lstStyle/>
          <a:p>
            <a:pPr>
              <a:lnSpc>
                <a:spcPts val="3249"/>
              </a:lnSpc>
            </a:pPr>
            <a:r>
              <a:rPr lang="en-US" sz="2499">
                <a:solidFill>
                  <a:srgbClr val="2E4257"/>
                </a:solidFill>
                <a:latin typeface="Open Sans"/>
              </a:rPr>
              <a:t>Long Black Socks</a:t>
            </a:r>
          </a:p>
        </p:txBody>
      </p:sp>
      <p:sp>
        <p:nvSpPr>
          <p:cNvPr name="TextBox 14" id="14"/>
          <p:cNvSpPr txBox="true"/>
          <p:nvPr/>
        </p:nvSpPr>
        <p:spPr>
          <a:xfrm rot="0">
            <a:off x="936026" y="1132987"/>
            <a:ext cx="4550565" cy="4064635"/>
          </a:xfrm>
          <a:prstGeom prst="rect">
            <a:avLst/>
          </a:prstGeom>
        </p:spPr>
        <p:txBody>
          <a:bodyPr anchor="t" rtlCol="false" tIns="0" lIns="0" bIns="0" rIns="0">
            <a:spAutoFit/>
          </a:bodyPr>
          <a:lstStyle/>
          <a:p>
            <a:pPr>
              <a:lnSpc>
                <a:spcPts val="6439"/>
              </a:lnSpc>
            </a:pPr>
            <a:r>
              <a:rPr lang="en-US" spc="280" sz="5600">
                <a:solidFill>
                  <a:srgbClr val="011C50"/>
                </a:solidFill>
                <a:latin typeface="Aleo"/>
              </a:rPr>
              <a:t>Other items you'll need on your SOS Band Adventure!</a:t>
            </a:r>
          </a:p>
        </p:txBody>
      </p:sp>
      <p:sp>
        <p:nvSpPr>
          <p:cNvPr name="TextBox 15" id="15"/>
          <p:cNvSpPr txBox="true"/>
          <p:nvPr/>
        </p:nvSpPr>
        <p:spPr>
          <a:xfrm rot="0">
            <a:off x="7634288" y="7906892"/>
            <a:ext cx="7957026" cy="1635017"/>
          </a:xfrm>
          <a:prstGeom prst="rect">
            <a:avLst/>
          </a:prstGeom>
        </p:spPr>
        <p:txBody>
          <a:bodyPr anchor="t" rtlCol="false" tIns="0" lIns="0" bIns="0" rIns="0">
            <a:spAutoFit/>
          </a:bodyPr>
          <a:lstStyle/>
          <a:p>
            <a:pPr>
              <a:lnSpc>
                <a:spcPts val="3249"/>
              </a:lnSpc>
            </a:pPr>
            <a:r>
              <a:rPr lang="en-US" sz="2499">
                <a:solidFill>
                  <a:srgbClr val="2E4257"/>
                </a:solidFill>
                <a:latin typeface="Open Sans"/>
              </a:rPr>
              <a:t>Concert Clothing = "Tuxedo" look - Black Dress Pants (NOT JEANS), White Dress Shirt, Black Sport Coat, Black Bow Tie, Black socks &amp; Dress shoes</a:t>
            </a:r>
          </a:p>
          <a:p>
            <a:pPr>
              <a:lnSpc>
                <a:spcPts val="3249"/>
              </a:lnSpc>
            </a:pPr>
            <a:r>
              <a:rPr lang="en-US" sz="2499">
                <a:solidFill>
                  <a:srgbClr val="2E4257"/>
                </a:solidFill>
                <a:latin typeface="Open Sans"/>
              </a:rPr>
              <a:t>Black Dress/Outfit - Arms &amp; Legs covered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7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5316350" y="-1609725"/>
            <a:ext cx="3650950" cy="4114800"/>
          </a:xfrm>
          <a:prstGeom prst="rect">
            <a:avLst/>
          </a:prstGeom>
        </p:spPr>
      </p:pic>
      <p:grpSp>
        <p:nvGrpSpPr>
          <p:cNvPr name="Group 3" id="3"/>
          <p:cNvGrpSpPr/>
          <p:nvPr/>
        </p:nvGrpSpPr>
        <p:grpSpPr>
          <a:xfrm rot="0">
            <a:off x="1004449" y="5572125"/>
            <a:ext cx="16254851" cy="3686175"/>
            <a:chOff x="0" y="0"/>
            <a:chExt cx="21673134" cy="4914900"/>
          </a:xfrm>
        </p:grpSpPr>
        <p:pic>
          <p:nvPicPr>
            <p:cNvPr name="Picture 4" id="4"/>
            <p:cNvPicPr>
              <a:picLocks noChangeAspect="true"/>
            </p:cNvPicPr>
            <p:nvPr/>
          </p:nvPicPr>
          <p:blipFill>
            <a:blip r:embed="rId4"/>
            <a:srcRect l="0" t="26792" r="0" b="44860"/>
            <a:stretch>
              <a:fillRect/>
            </a:stretch>
          </p:blipFill>
          <p:spPr>
            <a:xfrm>
              <a:off x="0" y="0"/>
              <a:ext cx="21673134" cy="4914900"/>
            </a:xfrm>
            <a:prstGeom prst="rect">
              <a:avLst/>
            </a:prstGeom>
          </p:spPr>
        </p:pic>
      </p:grpSp>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131875" y="2424921"/>
            <a:ext cx="963487" cy="791811"/>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3415197" y="2358056"/>
            <a:ext cx="1298590" cy="925540"/>
          </a:xfrm>
          <a:prstGeom prst="rect">
            <a:avLst/>
          </a:prstGeom>
        </p:spPr>
      </p:pic>
      <p:pic>
        <p:nvPicPr>
          <p:cNvPr name="Picture 7" id="7"/>
          <p:cNvPicPr>
            <a:picLocks noChangeAspect="true"/>
          </p:cNvPicPr>
          <p:nvPr/>
        </p:nvPicPr>
        <p:blipFill>
          <a:blip r:embed="rId9"/>
          <a:srcRect l="0" t="0" r="0" b="0"/>
          <a:stretch>
            <a:fillRect/>
          </a:stretch>
        </p:blipFill>
        <p:spPr>
          <a:xfrm flipH="false" flipV="false" rot="0">
            <a:off x="589868" y="461550"/>
            <a:ext cx="877665" cy="1134300"/>
          </a:xfrm>
          <a:prstGeom prst="rect">
            <a:avLst/>
          </a:prstGeom>
        </p:spPr>
      </p:pic>
      <p:sp>
        <p:nvSpPr>
          <p:cNvPr name="TextBox 8" id="8"/>
          <p:cNvSpPr txBox="true"/>
          <p:nvPr/>
        </p:nvSpPr>
        <p:spPr>
          <a:xfrm rot="0">
            <a:off x="1012825" y="3502049"/>
            <a:ext cx="6928908" cy="1841729"/>
          </a:xfrm>
          <a:prstGeom prst="rect">
            <a:avLst/>
          </a:prstGeom>
        </p:spPr>
        <p:txBody>
          <a:bodyPr anchor="t" rtlCol="false" tIns="0" lIns="0" bIns="0" rIns="0">
            <a:spAutoFit/>
          </a:bodyPr>
          <a:lstStyle/>
          <a:p>
            <a:pPr>
              <a:lnSpc>
                <a:spcPts val="2940"/>
              </a:lnSpc>
            </a:pPr>
            <a:r>
              <a:rPr lang="en-US" sz="2100">
                <a:solidFill>
                  <a:srgbClr val="FFFFFF"/>
                </a:solidFill>
                <a:latin typeface="Montserrat"/>
              </a:rPr>
              <a:t>This is the BEST way to become better at your instrument.</a:t>
            </a:r>
          </a:p>
          <a:p>
            <a:pPr>
              <a:lnSpc>
                <a:spcPts val="2940"/>
              </a:lnSpc>
            </a:pPr>
            <a:r>
              <a:rPr lang="en-US" sz="2100">
                <a:solidFill>
                  <a:srgbClr val="FFFFFF"/>
                </a:solidFill>
                <a:latin typeface="Montserrat"/>
              </a:rPr>
              <a:t>Scholarships available to those who qualify.</a:t>
            </a:r>
          </a:p>
          <a:p>
            <a:pPr>
              <a:lnSpc>
                <a:spcPts val="2940"/>
              </a:lnSpc>
            </a:pPr>
            <a:r>
              <a:rPr lang="en-US" sz="2100">
                <a:solidFill>
                  <a:srgbClr val="FFFFFF"/>
                </a:solidFill>
                <a:latin typeface="Montserrat"/>
              </a:rPr>
              <a:t>All our teachers are professionals on their instruments!</a:t>
            </a:r>
          </a:p>
        </p:txBody>
      </p:sp>
      <p:sp>
        <p:nvSpPr>
          <p:cNvPr name="TextBox 9" id="9"/>
          <p:cNvSpPr txBox="true"/>
          <p:nvPr/>
        </p:nvSpPr>
        <p:spPr>
          <a:xfrm rot="0">
            <a:off x="9144000" y="3590173"/>
            <a:ext cx="3491435" cy="359283"/>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Increase Skills</a:t>
            </a:r>
          </a:p>
        </p:txBody>
      </p:sp>
      <p:sp>
        <p:nvSpPr>
          <p:cNvPr name="TextBox 10" id="10"/>
          <p:cNvSpPr txBox="true"/>
          <p:nvPr/>
        </p:nvSpPr>
        <p:spPr>
          <a:xfrm rot="0">
            <a:off x="13415197" y="3590173"/>
            <a:ext cx="3844103" cy="359283"/>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More Connections</a:t>
            </a:r>
          </a:p>
        </p:txBody>
      </p:sp>
      <p:sp>
        <p:nvSpPr>
          <p:cNvPr name="TextBox 11" id="11"/>
          <p:cNvSpPr txBox="true"/>
          <p:nvPr/>
        </p:nvSpPr>
        <p:spPr>
          <a:xfrm rot="0">
            <a:off x="1795267" y="773430"/>
            <a:ext cx="1458024" cy="548640"/>
          </a:xfrm>
          <a:prstGeom prst="rect">
            <a:avLst/>
          </a:prstGeom>
        </p:spPr>
        <p:txBody>
          <a:bodyPr anchor="t" rtlCol="false" tIns="0" lIns="0" bIns="0" rIns="0">
            <a:spAutoFit/>
          </a:bodyPr>
          <a:lstStyle/>
          <a:p>
            <a:pPr>
              <a:lnSpc>
                <a:spcPts val="2100"/>
              </a:lnSpc>
            </a:pPr>
            <a:r>
              <a:rPr lang="en-US" sz="2100">
                <a:solidFill>
                  <a:srgbClr val="FFFFFF"/>
                </a:solidFill>
                <a:latin typeface="Montserrat"/>
              </a:rPr>
              <a:t>Your</a:t>
            </a:r>
          </a:p>
          <a:p>
            <a:pPr>
              <a:lnSpc>
                <a:spcPts val="2100"/>
              </a:lnSpc>
            </a:pPr>
            <a:r>
              <a:rPr lang="en-US" sz="2100">
                <a:solidFill>
                  <a:srgbClr val="FFFFFF"/>
                </a:solidFill>
                <a:latin typeface="Montserrat"/>
              </a:rPr>
              <a:t>Logo</a:t>
            </a:r>
          </a:p>
        </p:txBody>
      </p:sp>
      <p:sp>
        <p:nvSpPr>
          <p:cNvPr name="TextBox 12" id="12"/>
          <p:cNvSpPr txBox="true"/>
          <p:nvPr/>
        </p:nvSpPr>
        <p:spPr>
          <a:xfrm rot="0">
            <a:off x="1028700" y="2473621"/>
            <a:ext cx="4479024"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PRIVATE LESSONS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28700" y="1028700"/>
            <a:ext cx="3379382" cy="359508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8700" y="5663213"/>
            <a:ext cx="3379382" cy="359508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598944" y="5663213"/>
            <a:ext cx="3379382" cy="3595087"/>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6169187" y="5663213"/>
            <a:ext cx="3379382" cy="3595087"/>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739431" y="5663213"/>
            <a:ext cx="3379382" cy="3595087"/>
          </a:xfrm>
          <a:prstGeom prst="rect">
            <a:avLst/>
          </a:prstGeom>
        </p:spPr>
      </p:pic>
      <p:pic>
        <p:nvPicPr>
          <p:cNvPr name="Picture 7" id="7"/>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3598944" y="1028700"/>
            <a:ext cx="3379382" cy="3595087"/>
          </a:xfrm>
          <a:prstGeom prst="rect">
            <a:avLst/>
          </a:prstGeom>
        </p:spPr>
      </p:pic>
      <p:pic>
        <p:nvPicPr>
          <p:cNvPr name="Picture 8" id="8"/>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6169187" y="1028700"/>
            <a:ext cx="3379382" cy="3595087"/>
          </a:xfrm>
          <a:prstGeom prst="rect">
            <a:avLst/>
          </a:prstGeom>
        </p:spPr>
      </p:pic>
      <p:pic>
        <p:nvPicPr>
          <p:cNvPr name="Picture 9" id="9"/>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8739431" y="1028700"/>
            <a:ext cx="3379382" cy="3595087"/>
          </a:xfrm>
          <a:prstGeom prst="rect">
            <a:avLst/>
          </a:prstGeom>
        </p:spPr>
      </p:pic>
      <p:pic>
        <p:nvPicPr>
          <p:cNvPr name="Picture 10" id="10"/>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11309675" y="1028700"/>
            <a:ext cx="3379382" cy="3595087"/>
          </a:xfrm>
          <a:prstGeom prst="rect">
            <a:avLst/>
          </a:prstGeom>
        </p:spPr>
      </p:pic>
      <p:pic>
        <p:nvPicPr>
          <p:cNvPr name="Picture 11" id="11"/>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3879918" y="1028700"/>
            <a:ext cx="3379382" cy="3595087"/>
          </a:xfrm>
          <a:prstGeom prst="rect">
            <a:avLst/>
          </a:prstGeom>
        </p:spPr>
      </p:pic>
      <p:pic>
        <p:nvPicPr>
          <p:cNvPr name="Picture 12" id="12"/>
          <p:cNvPicPr>
            <a:picLocks noChangeAspect="true"/>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0" t="0" r="0" b="0"/>
          <a:stretch>
            <a:fillRect/>
          </a:stretch>
        </p:blipFill>
        <p:spPr>
          <a:xfrm flipH="false" flipV="false" rot="0">
            <a:off x="11309675" y="5663213"/>
            <a:ext cx="3379382" cy="3595087"/>
          </a:xfrm>
          <a:prstGeom prst="rect">
            <a:avLst/>
          </a:prstGeom>
        </p:spPr>
      </p:pic>
      <p:pic>
        <p:nvPicPr>
          <p:cNvPr name="Picture 13" id="13"/>
          <p:cNvPicPr>
            <a:picLocks noChangeAspect="true"/>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0" t="0" r="0" b="0"/>
          <a:stretch>
            <a:fillRect/>
          </a:stretch>
        </p:blipFill>
        <p:spPr>
          <a:xfrm flipH="false" flipV="false" rot="0">
            <a:off x="13879918" y="5663213"/>
            <a:ext cx="3379382" cy="3595087"/>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15" id="15"/>
          <p:cNvGrpSpPr/>
          <p:nvPr/>
        </p:nvGrpSpPr>
        <p:grpSpPr>
          <a:xfrm rot="0">
            <a:off x="8764683" y="1021874"/>
            <a:ext cx="1952277" cy="1952277"/>
            <a:chOff x="0" y="0"/>
            <a:chExt cx="660400" cy="660400"/>
          </a:xfrm>
        </p:grpSpPr>
        <p:sp>
          <p:nvSpPr>
            <p:cNvPr name="Freeform 16" id="1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7" id="17"/>
          <p:cNvGrpSpPr/>
          <p:nvPr/>
        </p:nvGrpSpPr>
        <p:grpSpPr>
          <a:xfrm rot="0">
            <a:off x="7571040"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19" id="19"/>
          <p:cNvGrpSpPr/>
          <p:nvPr/>
        </p:nvGrpSpPr>
        <p:grpSpPr>
          <a:xfrm rot="0">
            <a:off x="6377397"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1" id="21"/>
          <p:cNvGrpSpPr/>
          <p:nvPr/>
        </p:nvGrpSpPr>
        <p:grpSpPr>
          <a:xfrm rot="0">
            <a:off x="5183755"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3" id="23"/>
          <p:cNvGrpSpPr/>
          <p:nvPr/>
        </p:nvGrpSpPr>
        <p:grpSpPr>
          <a:xfrm rot="0">
            <a:off x="3990112"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5" id="25"/>
          <p:cNvGrpSpPr/>
          <p:nvPr/>
        </p:nvGrpSpPr>
        <p:grpSpPr>
          <a:xfrm rot="0">
            <a:off x="2796469"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7" id="27"/>
          <p:cNvGrpSpPr/>
          <p:nvPr/>
        </p:nvGrpSpPr>
        <p:grpSpPr>
          <a:xfrm rot="0">
            <a:off x="1602827"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29" id="29"/>
          <p:cNvGrpSpPr/>
          <p:nvPr/>
        </p:nvGrpSpPr>
        <p:grpSpPr>
          <a:xfrm rot="0">
            <a:off x="1028700" y="1998013"/>
            <a:ext cx="16230600" cy="7260287"/>
            <a:chOff x="0" y="0"/>
            <a:chExt cx="5490351" cy="2455949"/>
          </a:xfrm>
        </p:grpSpPr>
        <p:sp>
          <p:nvSpPr>
            <p:cNvPr name="Freeform 30" id="30"/>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1" id="31"/>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2" id="32"/>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3" id="33"/>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4" id="34"/>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5" id="35"/>
          <p:cNvGrpSpPr/>
          <p:nvPr/>
        </p:nvGrpSpPr>
        <p:grpSpPr>
          <a:xfrm rot="0">
            <a:off x="1028700" y="1794366"/>
            <a:ext cx="16230600" cy="1952277"/>
            <a:chOff x="0" y="0"/>
            <a:chExt cx="5490351" cy="660400"/>
          </a:xfrm>
        </p:grpSpPr>
        <p:sp>
          <p:nvSpPr>
            <p:cNvPr name="Freeform 36" id="36"/>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7" id="37"/>
          <p:cNvGrpSpPr/>
          <p:nvPr/>
        </p:nvGrpSpPr>
        <p:grpSpPr>
          <a:xfrm rot="0">
            <a:off x="1028700" y="2376468"/>
            <a:ext cx="16230600" cy="6273350"/>
            <a:chOff x="0" y="0"/>
            <a:chExt cx="5490351" cy="2122096"/>
          </a:xfrm>
        </p:grpSpPr>
        <p:sp>
          <p:nvSpPr>
            <p:cNvPr name="Freeform 38" id="38"/>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sp>
        <p:nvSpPr>
          <p:cNvPr name="TextBox 39" id="39"/>
          <p:cNvSpPr txBox="true"/>
          <p:nvPr/>
        </p:nvSpPr>
        <p:spPr>
          <a:xfrm rot="0">
            <a:off x="5664992" y="2970530"/>
            <a:ext cx="11594308" cy="2043842"/>
          </a:xfrm>
          <a:prstGeom prst="rect">
            <a:avLst/>
          </a:prstGeom>
        </p:spPr>
        <p:txBody>
          <a:bodyPr anchor="t" rtlCol="false" tIns="0" lIns="0" bIns="0" rIns="0">
            <a:spAutoFit/>
          </a:bodyPr>
          <a:lstStyle/>
          <a:p>
            <a:pPr>
              <a:lnSpc>
                <a:spcPts val="15661"/>
              </a:lnSpc>
            </a:pPr>
            <a:r>
              <a:rPr lang="en-US" sz="14774">
                <a:solidFill>
                  <a:srgbClr val="242634"/>
                </a:solidFill>
                <a:latin typeface="Sue Ellen Francisco"/>
              </a:rPr>
              <a:t>Band Camp Schedule</a:t>
            </a:r>
          </a:p>
        </p:txBody>
      </p:sp>
      <p:sp>
        <p:nvSpPr>
          <p:cNvPr name="AutoShape 40" id="40"/>
          <p:cNvSpPr/>
          <p:nvPr/>
        </p:nvSpPr>
        <p:spPr>
          <a:xfrm rot="0">
            <a:off x="5722670" y="5218046"/>
            <a:ext cx="10456964" cy="0"/>
          </a:xfrm>
          <a:prstGeom prst="line">
            <a:avLst/>
          </a:prstGeom>
          <a:ln cap="rnd" w="9525">
            <a:solidFill>
              <a:srgbClr val="000000"/>
            </a:solidFill>
            <a:prstDash val="solid"/>
            <a:headEnd type="none" len="sm" w="sm"/>
            <a:tailEnd type="none" len="sm" w="sm"/>
          </a:ln>
        </p:spPr>
      </p:sp>
      <p:sp>
        <p:nvSpPr>
          <p:cNvPr name="AutoShape 41" id="41"/>
          <p:cNvSpPr/>
          <p:nvPr/>
        </p:nvSpPr>
        <p:spPr>
          <a:xfrm rot="0">
            <a:off x="5722670" y="5599046"/>
            <a:ext cx="10456964" cy="0"/>
          </a:xfrm>
          <a:prstGeom prst="line">
            <a:avLst/>
          </a:prstGeom>
          <a:ln cap="rnd" w="9525">
            <a:solidFill>
              <a:srgbClr val="000000"/>
            </a:solidFill>
            <a:prstDash val="solid"/>
            <a:headEnd type="none" len="sm" w="sm"/>
            <a:tailEnd type="none" len="sm" w="sm"/>
          </a:ln>
        </p:spPr>
      </p:sp>
      <p:sp>
        <p:nvSpPr>
          <p:cNvPr name="AutoShape 42" id="42"/>
          <p:cNvSpPr/>
          <p:nvPr/>
        </p:nvSpPr>
        <p:spPr>
          <a:xfrm rot="0">
            <a:off x="5722670" y="5980046"/>
            <a:ext cx="10456964" cy="0"/>
          </a:xfrm>
          <a:prstGeom prst="line">
            <a:avLst/>
          </a:prstGeom>
          <a:ln cap="rnd" w="9525">
            <a:solidFill>
              <a:srgbClr val="000000"/>
            </a:solidFill>
            <a:prstDash val="solid"/>
            <a:headEnd type="none" len="sm" w="sm"/>
            <a:tailEnd type="none" len="sm" w="sm"/>
          </a:ln>
        </p:spPr>
      </p:sp>
      <p:sp>
        <p:nvSpPr>
          <p:cNvPr name="AutoShape 43" id="43"/>
          <p:cNvSpPr/>
          <p:nvPr/>
        </p:nvSpPr>
        <p:spPr>
          <a:xfrm rot="0">
            <a:off x="5722670" y="6361046"/>
            <a:ext cx="10456964" cy="0"/>
          </a:xfrm>
          <a:prstGeom prst="line">
            <a:avLst/>
          </a:prstGeom>
          <a:ln cap="rnd" w="9525">
            <a:solidFill>
              <a:srgbClr val="000000"/>
            </a:solidFill>
            <a:prstDash val="solid"/>
            <a:headEnd type="none" len="sm" w="sm"/>
            <a:tailEnd type="none" len="sm" w="sm"/>
          </a:ln>
        </p:spPr>
      </p:sp>
      <p:sp>
        <p:nvSpPr>
          <p:cNvPr name="AutoShape 44" id="44"/>
          <p:cNvSpPr/>
          <p:nvPr/>
        </p:nvSpPr>
        <p:spPr>
          <a:xfrm rot="0">
            <a:off x="5722670" y="6742046"/>
            <a:ext cx="10456964" cy="0"/>
          </a:xfrm>
          <a:prstGeom prst="line">
            <a:avLst/>
          </a:prstGeom>
          <a:ln cap="rnd" w="9525">
            <a:solidFill>
              <a:srgbClr val="000000"/>
            </a:solidFill>
            <a:prstDash val="solid"/>
            <a:headEnd type="none" len="sm" w="sm"/>
            <a:tailEnd type="none" len="sm" w="sm"/>
          </a:ln>
        </p:spPr>
      </p:sp>
      <p:sp>
        <p:nvSpPr>
          <p:cNvPr name="AutoShape 45" id="45"/>
          <p:cNvSpPr/>
          <p:nvPr/>
        </p:nvSpPr>
        <p:spPr>
          <a:xfrm rot="0">
            <a:off x="5722670" y="7123046"/>
            <a:ext cx="10456964" cy="0"/>
          </a:xfrm>
          <a:prstGeom prst="line">
            <a:avLst/>
          </a:prstGeom>
          <a:ln cap="rnd" w="9525">
            <a:solidFill>
              <a:srgbClr val="000000"/>
            </a:solidFill>
            <a:prstDash val="solid"/>
            <a:headEnd type="none" len="sm" w="sm"/>
            <a:tailEnd type="none" len="sm" w="sm"/>
          </a:ln>
        </p:spPr>
      </p:sp>
      <p:sp>
        <p:nvSpPr>
          <p:cNvPr name="AutoShape 46" id="46"/>
          <p:cNvSpPr/>
          <p:nvPr/>
        </p:nvSpPr>
        <p:spPr>
          <a:xfrm rot="0">
            <a:off x="5722670" y="7504046"/>
            <a:ext cx="10456964" cy="0"/>
          </a:xfrm>
          <a:prstGeom prst="line">
            <a:avLst/>
          </a:prstGeom>
          <a:ln cap="rnd" w="9525">
            <a:solidFill>
              <a:srgbClr val="000000"/>
            </a:solidFill>
            <a:prstDash val="solid"/>
            <a:headEnd type="none" len="sm" w="sm"/>
            <a:tailEnd type="none" len="sm" w="sm"/>
          </a:ln>
        </p:spPr>
      </p:sp>
      <p:pic>
        <p:nvPicPr>
          <p:cNvPr name="Picture 47" id="4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602827" y="2974152"/>
            <a:ext cx="3408209" cy="3625754"/>
          </a:xfrm>
          <a:prstGeom prst="rect">
            <a:avLst/>
          </a:prstGeom>
        </p:spPr>
      </p:pic>
      <p:sp>
        <p:nvSpPr>
          <p:cNvPr name="TextBox 48" id="48"/>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49" id="49"/>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sp>
        <p:nvSpPr>
          <p:cNvPr name="TextBox 50" id="50"/>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51" id="51"/>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52" id="52"/>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53" id="53"/>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54" id="54"/>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55" id="55"/>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56" id="56"/>
          <p:cNvSpPr txBox="true"/>
          <p:nvPr/>
        </p:nvSpPr>
        <p:spPr>
          <a:xfrm rot="0">
            <a:off x="5722670" y="5590057"/>
            <a:ext cx="10456964" cy="404742"/>
          </a:xfrm>
          <a:prstGeom prst="rect">
            <a:avLst/>
          </a:prstGeom>
        </p:spPr>
        <p:txBody>
          <a:bodyPr anchor="t" rtlCol="false" tIns="0" lIns="0" bIns="0" rIns="0">
            <a:spAutoFit/>
          </a:bodyPr>
          <a:lstStyle/>
          <a:p>
            <a:pPr algn="ctr">
              <a:lnSpc>
                <a:spcPts val="3397"/>
              </a:lnSpc>
            </a:pPr>
            <a:r>
              <a:rPr lang="en-US" sz="2426">
                <a:solidFill>
                  <a:srgbClr val="000000"/>
                </a:solidFill>
                <a:latin typeface="Open Sans Light"/>
              </a:rPr>
              <a:t>7a-11a - Outside</a:t>
            </a:r>
          </a:p>
        </p:txBody>
      </p:sp>
      <p:sp>
        <p:nvSpPr>
          <p:cNvPr name="TextBox 57" id="57"/>
          <p:cNvSpPr txBox="true"/>
          <p:nvPr/>
        </p:nvSpPr>
        <p:spPr>
          <a:xfrm rot="0">
            <a:off x="5722670" y="5965829"/>
            <a:ext cx="10456964" cy="404742"/>
          </a:xfrm>
          <a:prstGeom prst="rect">
            <a:avLst/>
          </a:prstGeom>
        </p:spPr>
        <p:txBody>
          <a:bodyPr anchor="t" rtlCol="false" tIns="0" lIns="0" bIns="0" rIns="0">
            <a:spAutoFit/>
          </a:bodyPr>
          <a:lstStyle/>
          <a:p>
            <a:pPr algn="ctr">
              <a:lnSpc>
                <a:spcPts val="3397"/>
              </a:lnSpc>
            </a:pPr>
            <a:r>
              <a:rPr lang="en-US" sz="2426">
                <a:solidFill>
                  <a:srgbClr val="000000"/>
                </a:solidFill>
                <a:latin typeface="Open Sans Light"/>
              </a:rPr>
              <a:t>Lunch </a:t>
            </a:r>
          </a:p>
        </p:txBody>
      </p:sp>
      <p:sp>
        <p:nvSpPr>
          <p:cNvPr name="TextBox 58" id="58"/>
          <p:cNvSpPr txBox="true"/>
          <p:nvPr/>
        </p:nvSpPr>
        <p:spPr>
          <a:xfrm rot="0">
            <a:off x="5722670" y="6322946"/>
            <a:ext cx="10456964" cy="404742"/>
          </a:xfrm>
          <a:prstGeom prst="rect">
            <a:avLst/>
          </a:prstGeom>
        </p:spPr>
        <p:txBody>
          <a:bodyPr anchor="t" rtlCol="false" tIns="0" lIns="0" bIns="0" rIns="0">
            <a:spAutoFit/>
          </a:bodyPr>
          <a:lstStyle/>
          <a:p>
            <a:pPr algn="ctr">
              <a:lnSpc>
                <a:spcPts val="3397"/>
              </a:lnSpc>
            </a:pPr>
            <a:r>
              <a:rPr lang="en-US" sz="2426">
                <a:solidFill>
                  <a:srgbClr val="000000"/>
                </a:solidFill>
                <a:latin typeface="Open Sans Light"/>
              </a:rPr>
              <a:t>12-4p - Inside</a:t>
            </a:r>
          </a:p>
        </p:txBody>
      </p:sp>
      <p:sp>
        <p:nvSpPr>
          <p:cNvPr name="TextBox 59" id="59"/>
          <p:cNvSpPr txBox="true"/>
          <p:nvPr/>
        </p:nvSpPr>
        <p:spPr>
          <a:xfrm rot="0">
            <a:off x="5722670" y="6727829"/>
            <a:ext cx="10456964" cy="404742"/>
          </a:xfrm>
          <a:prstGeom prst="rect">
            <a:avLst/>
          </a:prstGeom>
        </p:spPr>
        <p:txBody>
          <a:bodyPr anchor="t" rtlCol="false" tIns="0" lIns="0" bIns="0" rIns="0">
            <a:spAutoFit/>
          </a:bodyPr>
          <a:lstStyle/>
          <a:p>
            <a:pPr algn="ctr">
              <a:lnSpc>
                <a:spcPts val="3397"/>
              </a:lnSpc>
            </a:pPr>
            <a:r>
              <a:rPr lang="en-US" sz="2426">
                <a:solidFill>
                  <a:srgbClr val="000000"/>
                </a:solidFill>
                <a:latin typeface="Open Sans Light"/>
              </a:rPr>
              <a:t>Dinner Break on your own</a:t>
            </a:r>
          </a:p>
        </p:txBody>
      </p:sp>
      <p:sp>
        <p:nvSpPr>
          <p:cNvPr name="TextBox 60" id="60"/>
          <p:cNvSpPr txBox="true"/>
          <p:nvPr/>
        </p:nvSpPr>
        <p:spPr>
          <a:xfrm rot="0">
            <a:off x="5722670" y="7108829"/>
            <a:ext cx="10456964" cy="404742"/>
          </a:xfrm>
          <a:prstGeom prst="rect">
            <a:avLst/>
          </a:prstGeom>
        </p:spPr>
        <p:txBody>
          <a:bodyPr anchor="t" rtlCol="false" tIns="0" lIns="0" bIns="0" rIns="0">
            <a:spAutoFit/>
          </a:bodyPr>
          <a:lstStyle/>
          <a:p>
            <a:pPr algn="ctr">
              <a:lnSpc>
                <a:spcPts val="3397"/>
              </a:lnSpc>
            </a:pPr>
            <a:r>
              <a:rPr lang="en-US" sz="2426">
                <a:solidFill>
                  <a:srgbClr val="000000"/>
                </a:solidFill>
                <a:latin typeface="Open Sans Light"/>
              </a:rPr>
              <a:t>6-8p - Outside*** (on specific days)</a:t>
            </a:r>
          </a:p>
        </p:txBody>
      </p:sp>
      <p:sp>
        <p:nvSpPr>
          <p:cNvPr name="TextBox 61" id="61"/>
          <p:cNvSpPr txBox="true"/>
          <p:nvPr/>
        </p:nvSpPr>
        <p:spPr>
          <a:xfrm rot="0">
            <a:off x="1795514" y="3423124"/>
            <a:ext cx="1511417" cy="580363"/>
          </a:xfrm>
          <a:prstGeom prst="rect">
            <a:avLst/>
          </a:prstGeom>
        </p:spPr>
        <p:txBody>
          <a:bodyPr anchor="t" rtlCol="false" tIns="0" lIns="0" bIns="0" rIns="0">
            <a:spAutoFit/>
          </a:bodyPr>
          <a:lstStyle/>
          <a:p>
            <a:pPr algn="ctr">
              <a:lnSpc>
                <a:spcPts val="4759"/>
              </a:lnSpc>
            </a:pPr>
            <a:r>
              <a:rPr lang="en-US" sz="3399">
                <a:solidFill>
                  <a:srgbClr val="FFFFFF"/>
                </a:solidFill>
                <a:latin typeface="Open Sans Light Bold"/>
              </a:rPr>
              <a:t>August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15" id="15"/>
          <p:cNvGrpSpPr/>
          <p:nvPr/>
        </p:nvGrpSpPr>
        <p:grpSpPr>
          <a:xfrm rot="0">
            <a:off x="8764683" y="1021874"/>
            <a:ext cx="1952277" cy="1952277"/>
            <a:chOff x="0" y="0"/>
            <a:chExt cx="660400" cy="660400"/>
          </a:xfrm>
        </p:grpSpPr>
        <p:sp>
          <p:nvSpPr>
            <p:cNvPr name="Freeform 16" id="1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7" id="17"/>
          <p:cNvGrpSpPr/>
          <p:nvPr/>
        </p:nvGrpSpPr>
        <p:grpSpPr>
          <a:xfrm rot="0">
            <a:off x="7571040"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19" id="19"/>
          <p:cNvGrpSpPr/>
          <p:nvPr/>
        </p:nvGrpSpPr>
        <p:grpSpPr>
          <a:xfrm rot="0">
            <a:off x="6377397"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1" id="21"/>
          <p:cNvGrpSpPr/>
          <p:nvPr/>
        </p:nvGrpSpPr>
        <p:grpSpPr>
          <a:xfrm rot="0">
            <a:off x="5183755"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3" id="23"/>
          <p:cNvGrpSpPr/>
          <p:nvPr/>
        </p:nvGrpSpPr>
        <p:grpSpPr>
          <a:xfrm rot="0">
            <a:off x="3990112"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5" id="25"/>
          <p:cNvGrpSpPr/>
          <p:nvPr/>
        </p:nvGrpSpPr>
        <p:grpSpPr>
          <a:xfrm rot="0">
            <a:off x="2796469"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7" id="27"/>
          <p:cNvGrpSpPr/>
          <p:nvPr/>
        </p:nvGrpSpPr>
        <p:grpSpPr>
          <a:xfrm rot="0">
            <a:off x="1602827"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29" id="29"/>
          <p:cNvGrpSpPr/>
          <p:nvPr/>
        </p:nvGrpSpPr>
        <p:grpSpPr>
          <a:xfrm rot="0">
            <a:off x="1028700" y="1998013"/>
            <a:ext cx="16230600" cy="7260287"/>
            <a:chOff x="0" y="0"/>
            <a:chExt cx="5490351" cy="2455949"/>
          </a:xfrm>
        </p:grpSpPr>
        <p:sp>
          <p:nvSpPr>
            <p:cNvPr name="Freeform 30" id="30"/>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1" id="31"/>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2" id="32"/>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3" id="33"/>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4" id="34"/>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5" id="35"/>
          <p:cNvGrpSpPr/>
          <p:nvPr/>
        </p:nvGrpSpPr>
        <p:grpSpPr>
          <a:xfrm rot="0">
            <a:off x="1028700" y="1794366"/>
            <a:ext cx="16230600" cy="1952277"/>
            <a:chOff x="0" y="0"/>
            <a:chExt cx="5490351" cy="660400"/>
          </a:xfrm>
        </p:grpSpPr>
        <p:sp>
          <p:nvSpPr>
            <p:cNvPr name="Freeform 36" id="36"/>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7" id="37"/>
          <p:cNvGrpSpPr/>
          <p:nvPr/>
        </p:nvGrpSpPr>
        <p:grpSpPr>
          <a:xfrm rot="0">
            <a:off x="1028700" y="2376468"/>
            <a:ext cx="16230600" cy="6273350"/>
            <a:chOff x="0" y="0"/>
            <a:chExt cx="5490351" cy="2122096"/>
          </a:xfrm>
        </p:grpSpPr>
        <p:sp>
          <p:nvSpPr>
            <p:cNvPr name="Freeform 38" id="38"/>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grpSp>
        <p:nvGrpSpPr>
          <p:cNvPr name="Group 39" id="39"/>
          <p:cNvGrpSpPr/>
          <p:nvPr/>
        </p:nvGrpSpPr>
        <p:grpSpPr>
          <a:xfrm rot="0">
            <a:off x="6377397" y="3038961"/>
            <a:ext cx="9114133" cy="5006062"/>
            <a:chOff x="0" y="0"/>
            <a:chExt cx="12152178" cy="6674749"/>
          </a:xfrm>
        </p:grpSpPr>
        <p:grpSp>
          <p:nvGrpSpPr>
            <p:cNvPr name="Group 40" id="40"/>
            <p:cNvGrpSpPr/>
            <p:nvPr/>
          </p:nvGrpSpPr>
          <p:grpSpPr>
            <a:xfrm rot="0">
              <a:off x="0" y="897119"/>
              <a:ext cx="2263520" cy="5777631"/>
              <a:chOff x="0" y="0"/>
              <a:chExt cx="1126342" cy="2874986"/>
            </a:xfrm>
          </p:grpSpPr>
          <p:sp>
            <p:nvSpPr>
              <p:cNvPr name="Freeform 41" id="4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2" id="42"/>
            <p:cNvGrpSpPr/>
            <p:nvPr/>
          </p:nvGrpSpPr>
          <p:grpSpPr>
            <a:xfrm rot="0">
              <a:off x="2471374" y="897119"/>
              <a:ext cx="2263520" cy="5777631"/>
              <a:chOff x="0" y="0"/>
              <a:chExt cx="1126342" cy="2874986"/>
            </a:xfrm>
          </p:grpSpPr>
          <p:sp>
            <p:nvSpPr>
              <p:cNvPr name="Freeform 43" id="4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4" id="44"/>
            <p:cNvGrpSpPr/>
            <p:nvPr/>
          </p:nvGrpSpPr>
          <p:grpSpPr>
            <a:xfrm rot="0">
              <a:off x="4942749" y="897119"/>
              <a:ext cx="2263520" cy="5777631"/>
              <a:chOff x="0" y="0"/>
              <a:chExt cx="1126342" cy="2874986"/>
            </a:xfrm>
          </p:grpSpPr>
          <p:sp>
            <p:nvSpPr>
              <p:cNvPr name="Freeform 45" id="4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6" id="46"/>
            <p:cNvGrpSpPr/>
            <p:nvPr/>
          </p:nvGrpSpPr>
          <p:grpSpPr>
            <a:xfrm rot="0">
              <a:off x="7414123" y="897119"/>
              <a:ext cx="2263520" cy="5777631"/>
              <a:chOff x="0" y="0"/>
              <a:chExt cx="1126342" cy="2874986"/>
            </a:xfrm>
          </p:grpSpPr>
          <p:sp>
            <p:nvSpPr>
              <p:cNvPr name="Freeform 47" id="4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8" id="48"/>
            <p:cNvGrpSpPr/>
            <p:nvPr/>
          </p:nvGrpSpPr>
          <p:grpSpPr>
            <a:xfrm rot="0">
              <a:off x="9888658" y="897119"/>
              <a:ext cx="2263520" cy="5777631"/>
              <a:chOff x="0" y="0"/>
              <a:chExt cx="1126342" cy="2874986"/>
            </a:xfrm>
          </p:grpSpPr>
          <p:sp>
            <p:nvSpPr>
              <p:cNvPr name="Freeform 49" id="4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50" id="50"/>
            <p:cNvGrpSpPr/>
            <p:nvPr/>
          </p:nvGrpSpPr>
          <p:grpSpPr>
            <a:xfrm rot="0">
              <a:off x="0" y="0"/>
              <a:ext cx="2263520" cy="793191"/>
              <a:chOff x="0" y="0"/>
              <a:chExt cx="1884575" cy="660400"/>
            </a:xfrm>
          </p:grpSpPr>
          <p:sp>
            <p:nvSpPr>
              <p:cNvPr name="Freeform 51" id="5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2" id="52"/>
            <p:cNvGrpSpPr/>
            <p:nvPr/>
          </p:nvGrpSpPr>
          <p:grpSpPr>
            <a:xfrm rot="0">
              <a:off x="2471374" y="0"/>
              <a:ext cx="2263520" cy="793191"/>
              <a:chOff x="0" y="0"/>
              <a:chExt cx="1884575" cy="660400"/>
            </a:xfrm>
          </p:grpSpPr>
          <p:sp>
            <p:nvSpPr>
              <p:cNvPr name="Freeform 53" id="5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4" id="54"/>
            <p:cNvGrpSpPr/>
            <p:nvPr/>
          </p:nvGrpSpPr>
          <p:grpSpPr>
            <a:xfrm rot="0">
              <a:off x="4942749" y="0"/>
              <a:ext cx="2263520" cy="793191"/>
              <a:chOff x="0" y="0"/>
              <a:chExt cx="1884575" cy="660400"/>
            </a:xfrm>
          </p:grpSpPr>
          <p:sp>
            <p:nvSpPr>
              <p:cNvPr name="Freeform 55" id="5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6" id="56"/>
            <p:cNvGrpSpPr/>
            <p:nvPr/>
          </p:nvGrpSpPr>
          <p:grpSpPr>
            <a:xfrm rot="0">
              <a:off x="7414123" y="0"/>
              <a:ext cx="2263520" cy="793191"/>
              <a:chOff x="0" y="0"/>
              <a:chExt cx="1884575" cy="660400"/>
            </a:xfrm>
          </p:grpSpPr>
          <p:sp>
            <p:nvSpPr>
              <p:cNvPr name="Freeform 57" id="5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8" id="58"/>
            <p:cNvGrpSpPr/>
            <p:nvPr/>
          </p:nvGrpSpPr>
          <p:grpSpPr>
            <a:xfrm rot="0">
              <a:off x="9888658" y="0"/>
              <a:ext cx="2263520" cy="793191"/>
              <a:chOff x="0" y="0"/>
              <a:chExt cx="1884575" cy="660400"/>
            </a:xfrm>
          </p:grpSpPr>
          <p:sp>
            <p:nvSpPr>
              <p:cNvPr name="Freeform 59" id="5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60" id="60"/>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MONDAY</a:t>
              </a:r>
            </a:p>
          </p:txBody>
        </p:sp>
        <p:sp>
          <p:nvSpPr>
            <p:cNvPr name="TextBox 61" id="61"/>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TUESDAY</a:t>
              </a:r>
            </a:p>
          </p:txBody>
        </p:sp>
        <p:sp>
          <p:nvSpPr>
            <p:cNvPr name="TextBox 62" id="62"/>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63" id="63"/>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64" id="64"/>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65" id="65"/>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66" id="66"/>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67" id="67"/>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68" id="68"/>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sp>
        <p:nvSpPr>
          <p:cNvPr name="TextBox 69" id="69"/>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70" id="70"/>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71" id="71"/>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72" id="72"/>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73" id="73"/>
          <p:cNvSpPr txBox="true"/>
          <p:nvPr/>
        </p:nvSpPr>
        <p:spPr>
          <a:xfrm rot="0">
            <a:off x="1444337" y="2952563"/>
            <a:ext cx="4715557" cy="877369"/>
          </a:xfrm>
          <a:prstGeom prst="rect">
            <a:avLst/>
          </a:prstGeom>
        </p:spPr>
        <p:txBody>
          <a:bodyPr anchor="t" rtlCol="false" tIns="0" lIns="0" bIns="0" rIns="0">
            <a:spAutoFit/>
          </a:bodyPr>
          <a:lstStyle/>
          <a:p>
            <a:pPr algn="ctr">
              <a:lnSpc>
                <a:spcPts val="6764"/>
              </a:lnSpc>
            </a:pPr>
            <a:r>
              <a:rPr lang="en-US" sz="6382">
                <a:solidFill>
                  <a:srgbClr val="242634"/>
                </a:solidFill>
                <a:latin typeface="Sue Ellen Francisco"/>
              </a:rPr>
              <a:t>Fall Weekly Schedule</a:t>
            </a:r>
          </a:p>
        </p:txBody>
      </p:sp>
      <p:grpSp>
        <p:nvGrpSpPr>
          <p:cNvPr name="Group 74" id="74"/>
          <p:cNvGrpSpPr/>
          <p:nvPr/>
        </p:nvGrpSpPr>
        <p:grpSpPr>
          <a:xfrm rot="0">
            <a:off x="1585264" y="4478127"/>
            <a:ext cx="4433701" cy="3662271"/>
            <a:chOff x="0" y="0"/>
            <a:chExt cx="5911602" cy="4883028"/>
          </a:xfrm>
        </p:grpSpPr>
        <p:sp>
          <p:nvSpPr>
            <p:cNvPr name="AutoShape 75" id="75"/>
            <p:cNvSpPr/>
            <p:nvPr/>
          </p:nvSpPr>
          <p:spPr>
            <a:xfrm rot="0">
              <a:off x="0" y="0"/>
              <a:ext cx="5911602" cy="0"/>
            </a:xfrm>
            <a:prstGeom prst="line">
              <a:avLst/>
            </a:prstGeom>
            <a:ln cap="rnd" w="12700">
              <a:solidFill>
                <a:srgbClr val="242634"/>
              </a:solidFill>
              <a:prstDash val="solid"/>
              <a:headEnd type="none" len="sm" w="sm"/>
              <a:tailEnd type="none" len="sm" w="sm"/>
            </a:ln>
          </p:spPr>
        </p:sp>
        <p:sp>
          <p:nvSpPr>
            <p:cNvPr name="AutoShape 76" id="76"/>
            <p:cNvSpPr/>
            <p:nvPr/>
          </p:nvSpPr>
          <p:spPr>
            <a:xfrm rot="0">
              <a:off x="0" y="417872"/>
              <a:ext cx="5911602" cy="0"/>
            </a:xfrm>
            <a:prstGeom prst="line">
              <a:avLst/>
            </a:prstGeom>
            <a:ln cap="rnd" w="12700">
              <a:solidFill>
                <a:srgbClr val="242634"/>
              </a:solidFill>
              <a:prstDash val="solid"/>
              <a:headEnd type="none" len="sm" w="sm"/>
              <a:tailEnd type="none" len="sm" w="sm"/>
            </a:ln>
          </p:spPr>
        </p:sp>
        <p:sp>
          <p:nvSpPr>
            <p:cNvPr name="AutoShape 77" id="77"/>
            <p:cNvSpPr/>
            <p:nvPr/>
          </p:nvSpPr>
          <p:spPr>
            <a:xfrm rot="0">
              <a:off x="0" y="912563"/>
              <a:ext cx="5911602" cy="0"/>
            </a:xfrm>
            <a:prstGeom prst="line">
              <a:avLst/>
            </a:prstGeom>
            <a:ln cap="rnd" w="12700">
              <a:solidFill>
                <a:srgbClr val="242634"/>
              </a:solidFill>
              <a:prstDash val="solid"/>
              <a:headEnd type="none" len="sm" w="sm"/>
              <a:tailEnd type="none" len="sm" w="sm"/>
            </a:ln>
          </p:spPr>
        </p:sp>
        <p:sp>
          <p:nvSpPr>
            <p:cNvPr name="AutoShape 78" id="78"/>
            <p:cNvSpPr/>
            <p:nvPr/>
          </p:nvSpPr>
          <p:spPr>
            <a:xfrm rot="0">
              <a:off x="0" y="1330436"/>
              <a:ext cx="5911602" cy="0"/>
            </a:xfrm>
            <a:prstGeom prst="line">
              <a:avLst/>
            </a:prstGeom>
            <a:ln cap="rnd" w="12700">
              <a:solidFill>
                <a:srgbClr val="242634"/>
              </a:solidFill>
              <a:prstDash val="solid"/>
              <a:headEnd type="none" len="sm" w="sm"/>
              <a:tailEnd type="none" len="sm" w="sm"/>
            </a:ln>
          </p:spPr>
        </p:sp>
        <p:sp>
          <p:nvSpPr>
            <p:cNvPr name="AutoShape 79" id="79"/>
            <p:cNvSpPr/>
            <p:nvPr/>
          </p:nvSpPr>
          <p:spPr>
            <a:xfrm rot="0">
              <a:off x="0" y="1769818"/>
              <a:ext cx="5911602" cy="0"/>
            </a:xfrm>
            <a:prstGeom prst="line">
              <a:avLst/>
            </a:prstGeom>
            <a:ln cap="rnd" w="12700">
              <a:solidFill>
                <a:srgbClr val="242634"/>
              </a:solidFill>
              <a:prstDash val="solid"/>
              <a:headEnd type="none" len="sm" w="sm"/>
              <a:tailEnd type="none" len="sm" w="sm"/>
            </a:ln>
          </p:spPr>
        </p:sp>
        <p:sp>
          <p:nvSpPr>
            <p:cNvPr name="AutoShape 80" id="80"/>
            <p:cNvSpPr/>
            <p:nvPr/>
          </p:nvSpPr>
          <p:spPr>
            <a:xfrm rot="0">
              <a:off x="0" y="2187691"/>
              <a:ext cx="5911602" cy="0"/>
            </a:xfrm>
            <a:prstGeom prst="line">
              <a:avLst/>
            </a:prstGeom>
            <a:ln cap="rnd" w="12700">
              <a:solidFill>
                <a:srgbClr val="242634"/>
              </a:solidFill>
              <a:prstDash val="solid"/>
              <a:headEnd type="none" len="sm" w="sm"/>
              <a:tailEnd type="none" len="sm" w="sm"/>
            </a:ln>
          </p:spPr>
        </p:sp>
        <p:sp>
          <p:nvSpPr>
            <p:cNvPr name="AutoShape 81" id="81"/>
            <p:cNvSpPr/>
            <p:nvPr/>
          </p:nvSpPr>
          <p:spPr>
            <a:xfrm rot="0">
              <a:off x="0" y="2682382"/>
              <a:ext cx="5911602" cy="0"/>
            </a:xfrm>
            <a:prstGeom prst="line">
              <a:avLst/>
            </a:prstGeom>
            <a:ln cap="rnd" w="12700">
              <a:solidFill>
                <a:srgbClr val="242634"/>
              </a:solidFill>
              <a:prstDash val="solid"/>
              <a:headEnd type="none" len="sm" w="sm"/>
              <a:tailEnd type="none" len="sm" w="sm"/>
            </a:ln>
          </p:spPr>
        </p:sp>
        <p:sp>
          <p:nvSpPr>
            <p:cNvPr name="AutoShape 82" id="82"/>
            <p:cNvSpPr/>
            <p:nvPr/>
          </p:nvSpPr>
          <p:spPr>
            <a:xfrm rot="0">
              <a:off x="0" y="3100254"/>
              <a:ext cx="5911602" cy="0"/>
            </a:xfrm>
            <a:prstGeom prst="line">
              <a:avLst/>
            </a:prstGeom>
            <a:ln cap="rnd" w="12700">
              <a:solidFill>
                <a:srgbClr val="242634"/>
              </a:solidFill>
              <a:prstDash val="solid"/>
              <a:headEnd type="none" len="sm" w="sm"/>
              <a:tailEnd type="none" len="sm" w="sm"/>
            </a:ln>
          </p:spPr>
        </p:sp>
        <p:sp>
          <p:nvSpPr>
            <p:cNvPr name="AutoShape 83" id="83"/>
            <p:cNvSpPr/>
            <p:nvPr/>
          </p:nvSpPr>
          <p:spPr>
            <a:xfrm rot="0">
              <a:off x="0" y="3539892"/>
              <a:ext cx="5911602" cy="0"/>
            </a:xfrm>
            <a:prstGeom prst="line">
              <a:avLst/>
            </a:prstGeom>
            <a:ln cap="rnd" w="12700">
              <a:solidFill>
                <a:srgbClr val="242634"/>
              </a:solidFill>
              <a:prstDash val="solid"/>
              <a:headEnd type="none" len="sm" w="sm"/>
              <a:tailEnd type="none" len="sm" w="sm"/>
            </a:ln>
          </p:spPr>
        </p:sp>
        <p:sp>
          <p:nvSpPr>
            <p:cNvPr name="AutoShape 84" id="84"/>
            <p:cNvSpPr/>
            <p:nvPr/>
          </p:nvSpPr>
          <p:spPr>
            <a:xfrm rot="0">
              <a:off x="0" y="3957765"/>
              <a:ext cx="5911602" cy="0"/>
            </a:xfrm>
            <a:prstGeom prst="line">
              <a:avLst/>
            </a:prstGeom>
            <a:ln cap="rnd" w="12700">
              <a:solidFill>
                <a:srgbClr val="242634"/>
              </a:solidFill>
              <a:prstDash val="solid"/>
              <a:headEnd type="none" len="sm" w="sm"/>
              <a:tailEnd type="none" len="sm" w="sm"/>
            </a:ln>
          </p:spPr>
        </p:sp>
        <p:sp>
          <p:nvSpPr>
            <p:cNvPr name="AutoShape 85" id="85"/>
            <p:cNvSpPr/>
            <p:nvPr/>
          </p:nvSpPr>
          <p:spPr>
            <a:xfrm rot="0">
              <a:off x="0" y="4452456"/>
              <a:ext cx="5911602" cy="0"/>
            </a:xfrm>
            <a:prstGeom prst="line">
              <a:avLst/>
            </a:prstGeom>
            <a:ln cap="rnd" w="12700">
              <a:solidFill>
                <a:srgbClr val="242634"/>
              </a:solidFill>
              <a:prstDash val="solid"/>
              <a:headEnd type="none" len="sm" w="sm"/>
              <a:tailEnd type="none" len="sm" w="sm"/>
            </a:ln>
          </p:spPr>
        </p:sp>
        <p:sp>
          <p:nvSpPr>
            <p:cNvPr name="AutoShape 86" id="86"/>
            <p:cNvSpPr/>
            <p:nvPr/>
          </p:nvSpPr>
          <p:spPr>
            <a:xfrm rot="0">
              <a:off x="0" y="4870328"/>
              <a:ext cx="5911602" cy="0"/>
            </a:xfrm>
            <a:prstGeom prst="line">
              <a:avLst/>
            </a:prstGeom>
            <a:ln cap="rnd" w="12700">
              <a:solidFill>
                <a:srgbClr val="242634"/>
              </a:solidFill>
              <a:prstDash val="solid"/>
              <a:headEnd type="none" len="sm" w="sm"/>
              <a:tailEnd type="none" len="sm" w="sm"/>
            </a:ln>
          </p:spPr>
        </p:sp>
      </p:grpSp>
      <p:grpSp>
        <p:nvGrpSpPr>
          <p:cNvPr name="Group 87" id="87"/>
          <p:cNvGrpSpPr/>
          <p:nvPr/>
        </p:nvGrpSpPr>
        <p:grpSpPr>
          <a:xfrm rot="0">
            <a:off x="15598425" y="3038961"/>
            <a:ext cx="9114133" cy="5006062"/>
            <a:chOff x="0" y="0"/>
            <a:chExt cx="12152178" cy="6674749"/>
          </a:xfrm>
        </p:grpSpPr>
        <p:grpSp>
          <p:nvGrpSpPr>
            <p:cNvPr name="Group 88" id="88"/>
            <p:cNvGrpSpPr/>
            <p:nvPr/>
          </p:nvGrpSpPr>
          <p:grpSpPr>
            <a:xfrm rot="0">
              <a:off x="0" y="897119"/>
              <a:ext cx="2263520" cy="5777631"/>
              <a:chOff x="0" y="0"/>
              <a:chExt cx="1126342" cy="2874986"/>
            </a:xfrm>
          </p:grpSpPr>
          <p:sp>
            <p:nvSpPr>
              <p:cNvPr name="Freeform 89" id="8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0" id="90"/>
            <p:cNvGrpSpPr/>
            <p:nvPr/>
          </p:nvGrpSpPr>
          <p:grpSpPr>
            <a:xfrm rot="0">
              <a:off x="2471374" y="897119"/>
              <a:ext cx="2263520" cy="5777631"/>
              <a:chOff x="0" y="0"/>
              <a:chExt cx="1126342" cy="2874986"/>
            </a:xfrm>
          </p:grpSpPr>
          <p:sp>
            <p:nvSpPr>
              <p:cNvPr name="Freeform 91" id="9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alpha val="0"/>
                </a:srgbClr>
              </a:solidFill>
            </p:spPr>
          </p:sp>
        </p:grpSp>
        <p:grpSp>
          <p:nvGrpSpPr>
            <p:cNvPr name="Group 92" id="92"/>
            <p:cNvGrpSpPr/>
            <p:nvPr/>
          </p:nvGrpSpPr>
          <p:grpSpPr>
            <a:xfrm rot="0">
              <a:off x="4942749" y="897119"/>
              <a:ext cx="2263520" cy="5777631"/>
              <a:chOff x="0" y="0"/>
              <a:chExt cx="1126342" cy="2874986"/>
            </a:xfrm>
          </p:grpSpPr>
          <p:sp>
            <p:nvSpPr>
              <p:cNvPr name="Freeform 93" id="9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4" id="94"/>
            <p:cNvGrpSpPr/>
            <p:nvPr/>
          </p:nvGrpSpPr>
          <p:grpSpPr>
            <a:xfrm rot="0">
              <a:off x="7414123" y="897119"/>
              <a:ext cx="2263520" cy="5777631"/>
              <a:chOff x="0" y="0"/>
              <a:chExt cx="1126342" cy="2874986"/>
            </a:xfrm>
          </p:grpSpPr>
          <p:sp>
            <p:nvSpPr>
              <p:cNvPr name="Freeform 95" id="9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6" id="96"/>
            <p:cNvGrpSpPr/>
            <p:nvPr/>
          </p:nvGrpSpPr>
          <p:grpSpPr>
            <a:xfrm rot="0">
              <a:off x="9888658" y="897119"/>
              <a:ext cx="2263520" cy="5777631"/>
              <a:chOff x="0" y="0"/>
              <a:chExt cx="1126342" cy="2874986"/>
            </a:xfrm>
          </p:grpSpPr>
          <p:sp>
            <p:nvSpPr>
              <p:cNvPr name="Freeform 97" id="9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8" id="98"/>
            <p:cNvGrpSpPr/>
            <p:nvPr/>
          </p:nvGrpSpPr>
          <p:grpSpPr>
            <a:xfrm rot="0">
              <a:off x="0" y="0"/>
              <a:ext cx="2263520" cy="793191"/>
              <a:chOff x="0" y="0"/>
              <a:chExt cx="1884575" cy="660400"/>
            </a:xfrm>
          </p:grpSpPr>
          <p:sp>
            <p:nvSpPr>
              <p:cNvPr name="Freeform 99" id="9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0" id="100"/>
            <p:cNvGrpSpPr/>
            <p:nvPr/>
          </p:nvGrpSpPr>
          <p:grpSpPr>
            <a:xfrm rot="0">
              <a:off x="2471374" y="0"/>
              <a:ext cx="2263520" cy="793191"/>
              <a:chOff x="0" y="0"/>
              <a:chExt cx="1884575" cy="660400"/>
            </a:xfrm>
          </p:grpSpPr>
          <p:sp>
            <p:nvSpPr>
              <p:cNvPr name="Freeform 101" id="10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alpha val="0"/>
                </a:srgbClr>
              </a:solidFill>
            </p:spPr>
          </p:sp>
        </p:grpSp>
        <p:grpSp>
          <p:nvGrpSpPr>
            <p:cNvPr name="Group 102" id="102"/>
            <p:cNvGrpSpPr/>
            <p:nvPr/>
          </p:nvGrpSpPr>
          <p:grpSpPr>
            <a:xfrm rot="0">
              <a:off x="4942749" y="0"/>
              <a:ext cx="2263520" cy="793191"/>
              <a:chOff x="0" y="0"/>
              <a:chExt cx="1884575" cy="660400"/>
            </a:xfrm>
          </p:grpSpPr>
          <p:sp>
            <p:nvSpPr>
              <p:cNvPr name="Freeform 103" id="10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4" id="104"/>
            <p:cNvGrpSpPr/>
            <p:nvPr/>
          </p:nvGrpSpPr>
          <p:grpSpPr>
            <a:xfrm rot="0">
              <a:off x="7414123" y="0"/>
              <a:ext cx="2263520" cy="793191"/>
              <a:chOff x="0" y="0"/>
              <a:chExt cx="1884575" cy="660400"/>
            </a:xfrm>
          </p:grpSpPr>
          <p:sp>
            <p:nvSpPr>
              <p:cNvPr name="Freeform 105" id="10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6" id="106"/>
            <p:cNvGrpSpPr/>
            <p:nvPr/>
          </p:nvGrpSpPr>
          <p:grpSpPr>
            <a:xfrm rot="0">
              <a:off x="9888658" y="0"/>
              <a:ext cx="2263520" cy="793191"/>
              <a:chOff x="0" y="0"/>
              <a:chExt cx="1884575" cy="660400"/>
            </a:xfrm>
          </p:grpSpPr>
          <p:sp>
            <p:nvSpPr>
              <p:cNvPr name="Freeform 107" id="10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108" id="108"/>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SATURDAY</a:t>
              </a:r>
            </a:p>
          </p:txBody>
        </p:sp>
        <p:sp>
          <p:nvSpPr>
            <p:cNvPr name="TextBox 109" id="109"/>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alpha val="0"/>
                    </a:srgbClr>
                  </a:solidFill>
                  <a:latin typeface="League Spartan"/>
                </a:rPr>
                <a:t>TUESDAY</a:t>
              </a:r>
            </a:p>
          </p:txBody>
        </p:sp>
        <p:sp>
          <p:nvSpPr>
            <p:cNvPr name="TextBox 110" id="110"/>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111" id="111"/>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112" id="112"/>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113" id="113"/>
          <p:cNvSpPr txBox="true"/>
          <p:nvPr/>
        </p:nvSpPr>
        <p:spPr>
          <a:xfrm rot="0">
            <a:off x="1555757" y="4689292"/>
            <a:ext cx="4433701" cy="1180411"/>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Rehearsal 7-8:30am Mon-Fri</a:t>
            </a:r>
          </a:p>
        </p:txBody>
      </p:sp>
      <p:sp>
        <p:nvSpPr>
          <p:cNvPr name="TextBox 114" id="114"/>
          <p:cNvSpPr txBox="true"/>
          <p:nvPr/>
        </p:nvSpPr>
        <p:spPr>
          <a:xfrm rot="0">
            <a:off x="1585264" y="6001636"/>
            <a:ext cx="4433701" cy="580363"/>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Football Game Fri.</a:t>
            </a:r>
          </a:p>
        </p:txBody>
      </p:sp>
      <p:sp>
        <p:nvSpPr>
          <p:cNvPr name="TextBox 115" id="115"/>
          <p:cNvSpPr txBox="true"/>
          <p:nvPr/>
        </p:nvSpPr>
        <p:spPr>
          <a:xfrm rot="0">
            <a:off x="1602827" y="6996478"/>
            <a:ext cx="4433701" cy="1180411"/>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Contest All Day Sat. (Sept.-Nov.)</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sp>
        <p:nvSpPr>
          <p:cNvPr name="TextBox 15" id="15"/>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16" id="16"/>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grpSp>
        <p:nvGrpSpPr>
          <p:cNvPr name="Group 17" id="17"/>
          <p:cNvGrpSpPr/>
          <p:nvPr/>
        </p:nvGrpSpPr>
        <p:grpSpPr>
          <a:xfrm rot="0">
            <a:off x="8764683"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9" id="19"/>
          <p:cNvGrpSpPr/>
          <p:nvPr/>
        </p:nvGrpSpPr>
        <p:grpSpPr>
          <a:xfrm rot="0">
            <a:off x="7571040"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21" id="21"/>
          <p:cNvGrpSpPr/>
          <p:nvPr/>
        </p:nvGrpSpPr>
        <p:grpSpPr>
          <a:xfrm rot="0">
            <a:off x="6377397"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3" id="23"/>
          <p:cNvGrpSpPr/>
          <p:nvPr/>
        </p:nvGrpSpPr>
        <p:grpSpPr>
          <a:xfrm rot="0">
            <a:off x="5183755"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5" id="25"/>
          <p:cNvGrpSpPr/>
          <p:nvPr/>
        </p:nvGrpSpPr>
        <p:grpSpPr>
          <a:xfrm rot="0">
            <a:off x="3990112"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7" id="27"/>
          <p:cNvGrpSpPr/>
          <p:nvPr/>
        </p:nvGrpSpPr>
        <p:grpSpPr>
          <a:xfrm rot="0">
            <a:off x="2796469"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9" id="29"/>
          <p:cNvGrpSpPr/>
          <p:nvPr/>
        </p:nvGrpSpPr>
        <p:grpSpPr>
          <a:xfrm rot="0">
            <a:off x="1602827" y="1021874"/>
            <a:ext cx="1952277" cy="1952277"/>
            <a:chOff x="0" y="0"/>
            <a:chExt cx="660400" cy="660400"/>
          </a:xfrm>
        </p:grpSpPr>
        <p:sp>
          <p:nvSpPr>
            <p:cNvPr name="Freeform 30" id="3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31" id="31"/>
          <p:cNvGrpSpPr/>
          <p:nvPr/>
        </p:nvGrpSpPr>
        <p:grpSpPr>
          <a:xfrm rot="0">
            <a:off x="1028700" y="1998013"/>
            <a:ext cx="16230600" cy="7260287"/>
            <a:chOff x="0" y="0"/>
            <a:chExt cx="5490351" cy="2455949"/>
          </a:xfrm>
        </p:grpSpPr>
        <p:sp>
          <p:nvSpPr>
            <p:cNvPr name="Freeform 32" id="32"/>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3" id="33"/>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4" id="34"/>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5" id="35"/>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6" id="36"/>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7" id="37"/>
          <p:cNvGrpSpPr/>
          <p:nvPr/>
        </p:nvGrpSpPr>
        <p:grpSpPr>
          <a:xfrm rot="0">
            <a:off x="1028700" y="1794366"/>
            <a:ext cx="16230600" cy="1952277"/>
            <a:chOff x="0" y="0"/>
            <a:chExt cx="5490351" cy="660400"/>
          </a:xfrm>
        </p:grpSpPr>
        <p:sp>
          <p:nvSpPr>
            <p:cNvPr name="Freeform 38" id="38"/>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9" id="39"/>
          <p:cNvGrpSpPr/>
          <p:nvPr/>
        </p:nvGrpSpPr>
        <p:grpSpPr>
          <a:xfrm rot="0">
            <a:off x="1028700" y="2376468"/>
            <a:ext cx="16230600" cy="6273350"/>
            <a:chOff x="0" y="0"/>
            <a:chExt cx="5490351" cy="2122096"/>
          </a:xfrm>
        </p:grpSpPr>
        <p:sp>
          <p:nvSpPr>
            <p:cNvPr name="Freeform 40" id="40"/>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sp>
        <p:nvSpPr>
          <p:cNvPr name="TextBox 41" id="41"/>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42" id="42"/>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43" id="43"/>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44" id="44"/>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45" id="45"/>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46" id="46"/>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47" id="47"/>
          <p:cNvSpPr txBox="true"/>
          <p:nvPr/>
        </p:nvSpPr>
        <p:spPr>
          <a:xfrm rot="0">
            <a:off x="5664992" y="2788926"/>
            <a:ext cx="11020181" cy="1982769"/>
          </a:xfrm>
          <a:prstGeom prst="rect">
            <a:avLst/>
          </a:prstGeom>
        </p:spPr>
        <p:txBody>
          <a:bodyPr anchor="t" rtlCol="false" tIns="0" lIns="0" bIns="0" rIns="0">
            <a:spAutoFit/>
          </a:bodyPr>
          <a:lstStyle/>
          <a:p>
            <a:pPr>
              <a:lnSpc>
                <a:spcPts val="15168"/>
              </a:lnSpc>
            </a:pPr>
            <a:r>
              <a:rPr lang="en-US" sz="14309">
                <a:solidFill>
                  <a:srgbClr val="242634"/>
                </a:solidFill>
                <a:latin typeface="Sue Ellen Francisco"/>
              </a:rPr>
              <a:t>Friday Football Day</a:t>
            </a:r>
          </a:p>
        </p:txBody>
      </p:sp>
      <p:sp>
        <p:nvSpPr>
          <p:cNvPr name="AutoShape 48" id="48"/>
          <p:cNvSpPr/>
          <p:nvPr/>
        </p:nvSpPr>
        <p:spPr>
          <a:xfrm rot="0">
            <a:off x="5722670" y="5218046"/>
            <a:ext cx="10456964" cy="0"/>
          </a:xfrm>
          <a:prstGeom prst="line">
            <a:avLst/>
          </a:prstGeom>
          <a:ln cap="rnd" w="9525">
            <a:solidFill>
              <a:srgbClr val="000000"/>
            </a:solidFill>
            <a:prstDash val="solid"/>
            <a:headEnd type="none" len="sm" w="sm"/>
            <a:tailEnd type="none" len="sm" w="sm"/>
          </a:ln>
        </p:spPr>
      </p:sp>
      <p:sp>
        <p:nvSpPr>
          <p:cNvPr name="AutoShape 49" id="49"/>
          <p:cNvSpPr/>
          <p:nvPr/>
        </p:nvSpPr>
        <p:spPr>
          <a:xfrm rot="0">
            <a:off x="5722670" y="5599046"/>
            <a:ext cx="10456964" cy="0"/>
          </a:xfrm>
          <a:prstGeom prst="line">
            <a:avLst/>
          </a:prstGeom>
          <a:ln cap="rnd" w="9525">
            <a:solidFill>
              <a:srgbClr val="000000"/>
            </a:solidFill>
            <a:prstDash val="solid"/>
            <a:headEnd type="none" len="sm" w="sm"/>
            <a:tailEnd type="none" len="sm" w="sm"/>
          </a:ln>
        </p:spPr>
      </p:sp>
      <p:sp>
        <p:nvSpPr>
          <p:cNvPr name="AutoShape 50" id="50"/>
          <p:cNvSpPr/>
          <p:nvPr/>
        </p:nvSpPr>
        <p:spPr>
          <a:xfrm rot="0">
            <a:off x="5722670" y="5980046"/>
            <a:ext cx="10456964" cy="0"/>
          </a:xfrm>
          <a:prstGeom prst="line">
            <a:avLst/>
          </a:prstGeom>
          <a:ln cap="rnd" w="9525">
            <a:solidFill>
              <a:srgbClr val="000000"/>
            </a:solidFill>
            <a:prstDash val="solid"/>
            <a:headEnd type="none" len="sm" w="sm"/>
            <a:tailEnd type="none" len="sm" w="sm"/>
          </a:ln>
        </p:spPr>
      </p:sp>
      <p:sp>
        <p:nvSpPr>
          <p:cNvPr name="AutoShape 51" id="51"/>
          <p:cNvSpPr/>
          <p:nvPr/>
        </p:nvSpPr>
        <p:spPr>
          <a:xfrm rot="0">
            <a:off x="5722670" y="6361046"/>
            <a:ext cx="10456964" cy="0"/>
          </a:xfrm>
          <a:prstGeom prst="line">
            <a:avLst/>
          </a:prstGeom>
          <a:ln cap="rnd" w="9525">
            <a:solidFill>
              <a:srgbClr val="000000"/>
            </a:solidFill>
            <a:prstDash val="solid"/>
            <a:headEnd type="none" len="sm" w="sm"/>
            <a:tailEnd type="none" len="sm" w="sm"/>
          </a:ln>
        </p:spPr>
      </p:sp>
      <p:sp>
        <p:nvSpPr>
          <p:cNvPr name="AutoShape 52" id="52"/>
          <p:cNvSpPr/>
          <p:nvPr/>
        </p:nvSpPr>
        <p:spPr>
          <a:xfrm rot="0">
            <a:off x="5722670" y="6742046"/>
            <a:ext cx="10456964" cy="0"/>
          </a:xfrm>
          <a:prstGeom prst="line">
            <a:avLst/>
          </a:prstGeom>
          <a:ln cap="rnd" w="9525">
            <a:solidFill>
              <a:srgbClr val="000000"/>
            </a:solidFill>
            <a:prstDash val="solid"/>
            <a:headEnd type="none" len="sm" w="sm"/>
            <a:tailEnd type="none" len="sm" w="sm"/>
          </a:ln>
        </p:spPr>
      </p:sp>
      <p:sp>
        <p:nvSpPr>
          <p:cNvPr name="AutoShape 53" id="53"/>
          <p:cNvSpPr/>
          <p:nvPr/>
        </p:nvSpPr>
        <p:spPr>
          <a:xfrm rot="0">
            <a:off x="5722670" y="7123046"/>
            <a:ext cx="10456964" cy="0"/>
          </a:xfrm>
          <a:prstGeom prst="line">
            <a:avLst/>
          </a:prstGeom>
          <a:ln cap="rnd" w="9525">
            <a:solidFill>
              <a:srgbClr val="000000"/>
            </a:solidFill>
            <a:prstDash val="solid"/>
            <a:headEnd type="none" len="sm" w="sm"/>
            <a:tailEnd type="none" len="sm" w="sm"/>
          </a:ln>
        </p:spPr>
      </p:sp>
      <p:sp>
        <p:nvSpPr>
          <p:cNvPr name="AutoShape 54" id="54"/>
          <p:cNvSpPr/>
          <p:nvPr/>
        </p:nvSpPr>
        <p:spPr>
          <a:xfrm rot="0">
            <a:off x="5722670" y="7504046"/>
            <a:ext cx="10456964" cy="0"/>
          </a:xfrm>
          <a:prstGeom prst="line">
            <a:avLst/>
          </a:prstGeom>
          <a:ln cap="rnd" w="9525">
            <a:solidFill>
              <a:srgbClr val="000000"/>
            </a:solidFill>
            <a:prstDash val="solid"/>
            <a:headEnd type="none" len="sm" w="sm"/>
            <a:tailEnd type="none" len="sm" w="sm"/>
          </a:ln>
        </p:spPr>
      </p:sp>
      <p:pic>
        <p:nvPicPr>
          <p:cNvPr name="Picture 55" id="5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6869" y="2974152"/>
            <a:ext cx="3379382" cy="3595087"/>
          </a:xfrm>
          <a:prstGeom prst="rect">
            <a:avLst/>
          </a:prstGeom>
        </p:spPr>
      </p:pic>
      <p:sp>
        <p:nvSpPr>
          <p:cNvPr name="TextBox 56" id="56"/>
          <p:cNvSpPr txBox="true"/>
          <p:nvPr/>
        </p:nvSpPr>
        <p:spPr>
          <a:xfrm rot="0">
            <a:off x="5664992" y="4885543"/>
            <a:ext cx="11378167" cy="3329290"/>
          </a:xfrm>
          <a:prstGeom prst="rect">
            <a:avLst/>
          </a:prstGeom>
        </p:spPr>
        <p:txBody>
          <a:bodyPr anchor="t" rtlCol="false" tIns="0" lIns="0" bIns="0" rIns="0">
            <a:spAutoFit/>
          </a:bodyPr>
          <a:lstStyle/>
          <a:p>
            <a:pPr algn="ctr">
              <a:lnSpc>
                <a:spcPts val="3359"/>
              </a:lnSpc>
            </a:pPr>
            <a:r>
              <a:rPr lang="en-US" sz="2400">
                <a:solidFill>
                  <a:srgbClr val="242634"/>
                </a:solidFill>
                <a:latin typeface="Open Sans Light"/>
              </a:rPr>
              <a:t>4:20 - school dismisses</a:t>
            </a:r>
          </a:p>
          <a:p>
            <a:pPr algn="ctr">
              <a:lnSpc>
                <a:spcPts val="3359"/>
              </a:lnSpc>
            </a:pPr>
            <a:r>
              <a:rPr lang="en-US" sz="2400">
                <a:solidFill>
                  <a:srgbClr val="242634"/>
                </a:solidFill>
                <a:latin typeface="Open Sans Light"/>
              </a:rPr>
              <a:t>Home Game - rehearsal 4:30-5</a:t>
            </a:r>
          </a:p>
          <a:p>
            <a:pPr algn="ctr">
              <a:lnSpc>
                <a:spcPts val="3359"/>
              </a:lnSpc>
            </a:pPr>
            <a:r>
              <a:rPr lang="en-US" sz="2400">
                <a:solidFill>
                  <a:srgbClr val="242634"/>
                </a:solidFill>
                <a:latin typeface="Open Sans Light"/>
              </a:rPr>
              <a:t>Change into Uniform and eat dinner (provided) 5-5:45</a:t>
            </a:r>
          </a:p>
          <a:p>
            <a:pPr algn="ctr">
              <a:lnSpc>
                <a:spcPts val="3359"/>
              </a:lnSpc>
            </a:pPr>
            <a:r>
              <a:rPr lang="en-US" sz="2400">
                <a:solidFill>
                  <a:srgbClr val="242634"/>
                </a:solidFill>
                <a:latin typeface="Open Sans Light"/>
              </a:rPr>
              <a:t>March to Stadium - 6</a:t>
            </a:r>
          </a:p>
          <a:p>
            <a:pPr algn="ctr">
              <a:lnSpc>
                <a:spcPts val="3359"/>
              </a:lnSpc>
            </a:pPr>
            <a:r>
              <a:rPr lang="en-US" sz="2400">
                <a:solidFill>
                  <a:srgbClr val="242634"/>
                </a:solidFill>
                <a:latin typeface="Open Sans Light"/>
              </a:rPr>
              <a:t>Kickoff - 7</a:t>
            </a:r>
          </a:p>
          <a:p>
            <a:pPr algn="ctr">
              <a:lnSpc>
                <a:spcPts val="3359"/>
              </a:lnSpc>
            </a:pPr>
            <a:r>
              <a:rPr lang="en-US" sz="2400">
                <a:solidFill>
                  <a:srgbClr val="242634"/>
                </a:solidFill>
                <a:latin typeface="Open Sans Light"/>
              </a:rPr>
              <a:t>Half Time - 8</a:t>
            </a:r>
          </a:p>
          <a:p>
            <a:pPr algn="ctr">
              <a:lnSpc>
                <a:spcPts val="3359"/>
              </a:lnSpc>
            </a:pPr>
            <a:r>
              <a:rPr lang="en-US" sz="2400">
                <a:solidFill>
                  <a:srgbClr val="242634"/>
                </a:solidFill>
                <a:latin typeface="Open Sans Light"/>
              </a:rPr>
              <a:t>Game ends - 10</a:t>
            </a:r>
          </a:p>
          <a:p>
            <a:pPr algn="ctr">
              <a:lnSpc>
                <a:spcPts val="3359"/>
              </a:lnSpc>
            </a:pPr>
            <a:r>
              <a:rPr lang="en-US" sz="2400">
                <a:solidFill>
                  <a:srgbClr val="242634"/>
                </a:solidFill>
                <a:latin typeface="Open Sans Light"/>
              </a:rPr>
              <a:t>Dismiss - 11 </a:t>
            </a:r>
          </a:p>
        </p:txBody>
      </p:sp>
      <p:sp>
        <p:nvSpPr>
          <p:cNvPr name="AutoShape 57" id="57"/>
          <p:cNvSpPr/>
          <p:nvPr/>
        </p:nvSpPr>
        <p:spPr>
          <a:xfrm rot="97355">
            <a:off x="1885494" y="3850389"/>
            <a:ext cx="693611" cy="0"/>
          </a:xfrm>
          <a:prstGeom prst="line">
            <a:avLst/>
          </a:prstGeom>
          <a:ln cap="rnd" w="133350">
            <a:solidFill>
              <a:srgbClr val="000000"/>
            </a:solidFill>
            <a:prstDash val="solid"/>
            <a:headEnd type="none" len="sm" w="sm"/>
            <a:tailEnd type="none" len="sm" w="sm"/>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sp>
        <p:nvSpPr>
          <p:cNvPr name="TextBox 15" id="15"/>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16" id="16"/>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grpSp>
        <p:nvGrpSpPr>
          <p:cNvPr name="Group 17" id="17"/>
          <p:cNvGrpSpPr/>
          <p:nvPr/>
        </p:nvGrpSpPr>
        <p:grpSpPr>
          <a:xfrm rot="0">
            <a:off x="8764683"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9" id="19"/>
          <p:cNvGrpSpPr/>
          <p:nvPr/>
        </p:nvGrpSpPr>
        <p:grpSpPr>
          <a:xfrm rot="0">
            <a:off x="7571040"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21" id="21"/>
          <p:cNvGrpSpPr/>
          <p:nvPr/>
        </p:nvGrpSpPr>
        <p:grpSpPr>
          <a:xfrm rot="0">
            <a:off x="6377397"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3" id="23"/>
          <p:cNvGrpSpPr/>
          <p:nvPr/>
        </p:nvGrpSpPr>
        <p:grpSpPr>
          <a:xfrm rot="0">
            <a:off x="5183755"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5" id="25"/>
          <p:cNvGrpSpPr/>
          <p:nvPr/>
        </p:nvGrpSpPr>
        <p:grpSpPr>
          <a:xfrm rot="0">
            <a:off x="3990112"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7" id="27"/>
          <p:cNvGrpSpPr/>
          <p:nvPr/>
        </p:nvGrpSpPr>
        <p:grpSpPr>
          <a:xfrm rot="0">
            <a:off x="2796469"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9" id="29"/>
          <p:cNvGrpSpPr/>
          <p:nvPr/>
        </p:nvGrpSpPr>
        <p:grpSpPr>
          <a:xfrm rot="0">
            <a:off x="1602827" y="1021874"/>
            <a:ext cx="1952277" cy="1952277"/>
            <a:chOff x="0" y="0"/>
            <a:chExt cx="660400" cy="660400"/>
          </a:xfrm>
        </p:grpSpPr>
        <p:sp>
          <p:nvSpPr>
            <p:cNvPr name="Freeform 30" id="3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31" id="31"/>
          <p:cNvGrpSpPr/>
          <p:nvPr/>
        </p:nvGrpSpPr>
        <p:grpSpPr>
          <a:xfrm rot="0">
            <a:off x="1028700" y="1998013"/>
            <a:ext cx="16230600" cy="7260287"/>
            <a:chOff x="0" y="0"/>
            <a:chExt cx="5490351" cy="2455949"/>
          </a:xfrm>
        </p:grpSpPr>
        <p:sp>
          <p:nvSpPr>
            <p:cNvPr name="Freeform 32" id="32"/>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3" id="33"/>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4" id="34"/>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5" id="35"/>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6" id="36"/>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7" id="37"/>
          <p:cNvGrpSpPr/>
          <p:nvPr/>
        </p:nvGrpSpPr>
        <p:grpSpPr>
          <a:xfrm rot="0">
            <a:off x="1028700" y="1794366"/>
            <a:ext cx="16230600" cy="1952277"/>
            <a:chOff x="0" y="0"/>
            <a:chExt cx="5490351" cy="660400"/>
          </a:xfrm>
        </p:grpSpPr>
        <p:sp>
          <p:nvSpPr>
            <p:cNvPr name="Freeform 38" id="38"/>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9" id="39"/>
          <p:cNvGrpSpPr/>
          <p:nvPr/>
        </p:nvGrpSpPr>
        <p:grpSpPr>
          <a:xfrm rot="0">
            <a:off x="1028700" y="2376468"/>
            <a:ext cx="16230600" cy="6273350"/>
            <a:chOff x="0" y="0"/>
            <a:chExt cx="5490351" cy="2122096"/>
          </a:xfrm>
        </p:grpSpPr>
        <p:sp>
          <p:nvSpPr>
            <p:cNvPr name="Freeform 40" id="40"/>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sp>
        <p:nvSpPr>
          <p:cNvPr name="TextBox 41" id="41"/>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42" id="42"/>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43" id="43"/>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44" id="44"/>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45" id="45"/>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46" id="46"/>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47" id="47"/>
          <p:cNvSpPr txBox="true"/>
          <p:nvPr/>
        </p:nvSpPr>
        <p:spPr>
          <a:xfrm rot="0">
            <a:off x="5664992" y="2760351"/>
            <a:ext cx="9826539" cy="1775948"/>
          </a:xfrm>
          <a:prstGeom prst="rect">
            <a:avLst/>
          </a:prstGeom>
        </p:spPr>
        <p:txBody>
          <a:bodyPr anchor="t" rtlCol="false" tIns="0" lIns="0" bIns="0" rIns="0">
            <a:spAutoFit/>
          </a:bodyPr>
          <a:lstStyle/>
          <a:p>
            <a:pPr>
              <a:lnSpc>
                <a:spcPts val="13525"/>
              </a:lnSpc>
            </a:pPr>
            <a:r>
              <a:rPr lang="en-US" sz="12759">
                <a:solidFill>
                  <a:srgbClr val="242634"/>
                </a:solidFill>
                <a:latin typeface="Sue Ellen Francisco"/>
              </a:rPr>
              <a:t>Saturday Contest Day</a:t>
            </a:r>
          </a:p>
        </p:txBody>
      </p:sp>
      <p:sp>
        <p:nvSpPr>
          <p:cNvPr name="AutoShape 48" id="48"/>
          <p:cNvSpPr/>
          <p:nvPr/>
        </p:nvSpPr>
        <p:spPr>
          <a:xfrm rot="0">
            <a:off x="5722670" y="5218046"/>
            <a:ext cx="10456964" cy="0"/>
          </a:xfrm>
          <a:prstGeom prst="line">
            <a:avLst/>
          </a:prstGeom>
          <a:ln cap="rnd" w="9525">
            <a:solidFill>
              <a:srgbClr val="000000"/>
            </a:solidFill>
            <a:prstDash val="solid"/>
            <a:headEnd type="none" len="sm" w="sm"/>
            <a:tailEnd type="none" len="sm" w="sm"/>
          </a:ln>
        </p:spPr>
      </p:sp>
      <p:sp>
        <p:nvSpPr>
          <p:cNvPr name="AutoShape 49" id="49"/>
          <p:cNvSpPr/>
          <p:nvPr/>
        </p:nvSpPr>
        <p:spPr>
          <a:xfrm rot="0">
            <a:off x="5722670" y="5599046"/>
            <a:ext cx="10456964" cy="0"/>
          </a:xfrm>
          <a:prstGeom prst="line">
            <a:avLst/>
          </a:prstGeom>
          <a:ln cap="rnd" w="9525">
            <a:solidFill>
              <a:srgbClr val="000000"/>
            </a:solidFill>
            <a:prstDash val="solid"/>
            <a:headEnd type="none" len="sm" w="sm"/>
            <a:tailEnd type="none" len="sm" w="sm"/>
          </a:ln>
        </p:spPr>
      </p:sp>
      <p:sp>
        <p:nvSpPr>
          <p:cNvPr name="AutoShape 50" id="50"/>
          <p:cNvSpPr/>
          <p:nvPr/>
        </p:nvSpPr>
        <p:spPr>
          <a:xfrm rot="0">
            <a:off x="5722670" y="5980046"/>
            <a:ext cx="10456964" cy="0"/>
          </a:xfrm>
          <a:prstGeom prst="line">
            <a:avLst/>
          </a:prstGeom>
          <a:ln cap="rnd" w="9525">
            <a:solidFill>
              <a:srgbClr val="000000"/>
            </a:solidFill>
            <a:prstDash val="solid"/>
            <a:headEnd type="none" len="sm" w="sm"/>
            <a:tailEnd type="none" len="sm" w="sm"/>
          </a:ln>
        </p:spPr>
      </p:sp>
      <p:sp>
        <p:nvSpPr>
          <p:cNvPr name="AutoShape 51" id="51"/>
          <p:cNvSpPr/>
          <p:nvPr/>
        </p:nvSpPr>
        <p:spPr>
          <a:xfrm rot="0">
            <a:off x="5722670" y="6361046"/>
            <a:ext cx="10456964" cy="0"/>
          </a:xfrm>
          <a:prstGeom prst="line">
            <a:avLst/>
          </a:prstGeom>
          <a:ln cap="rnd" w="9525">
            <a:solidFill>
              <a:srgbClr val="000000"/>
            </a:solidFill>
            <a:prstDash val="solid"/>
            <a:headEnd type="none" len="sm" w="sm"/>
            <a:tailEnd type="none" len="sm" w="sm"/>
          </a:ln>
        </p:spPr>
      </p:sp>
      <p:sp>
        <p:nvSpPr>
          <p:cNvPr name="AutoShape 52" id="52"/>
          <p:cNvSpPr/>
          <p:nvPr/>
        </p:nvSpPr>
        <p:spPr>
          <a:xfrm rot="0">
            <a:off x="5722670" y="6742046"/>
            <a:ext cx="10456964" cy="0"/>
          </a:xfrm>
          <a:prstGeom prst="line">
            <a:avLst/>
          </a:prstGeom>
          <a:ln cap="rnd" w="9525">
            <a:solidFill>
              <a:srgbClr val="000000"/>
            </a:solidFill>
            <a:prstDash val="solid"/>
            <a:headEnd type="none" len="sm" w="sm"/>
            <a:tailEnd type="none" len="sm" w="sm"/>
          </a:ln>
        </p:spPr>
      </p:sp>
      <p:sp>
        <p:nvSpPr>
          <p:cNvPr name="AutoShape 53" id="53"/>
          <p:cNvSpPr/>
          <p:nvPr/>
        </p:nvSpPr>
        <p:spPr>
          <a:xfrm rot="0">
            <a:off x="5722670" y="7123046"/>
            <a:ext cx="10456964" cy="0"/>
          </a:xfrm>
          <a:prstGeom prst="line">
            <a:avLst/>
          </a:prstGeom>
          <a:ln cap="rnd" w="9525">
            <a:solidFill>
              <a:srgbClr val="000000"/>
            </a:solidFill>
            <a:prstDash val="solid"/>
            <a:headEnd type="none" len="sm" w="sm"/>
            <a:tailEnd type="none" len="sm" w="sm"/>
          </a:ln>
        </p:spPr>
      </p:sp>
      <p:sp>
        <p:nvSpPr>
          <p:cNvPr name="AutoShape 54" id="54"/>
          <p:cNvSpPr/>
          <p:nvPr/>
        </p:nvSpPr>
        <p:spPr>
          <a:xfrm rot="0">
            <a:off x="5722670" y="7504046"/>
            <a:ext cx="10456964" cy="0"/>
          </a:xfrm>
          <a:prstGeom prst="line">
            <a:avLst/>
          </a:prstGeom>
          <a:ln cap="rnd" w="9525">
            <a:solidFill>
              <a:srgbClr val="000000"/>
            </a:solidFill>
            <a:prstDash val="solid"/>
            <a:headEnd type="none" len="sm" w="sm"/>
            <a:tailEnd type="none" len="sm" w="sm"/>
          </a:ln>
        </p:spPr>
      </p:sp>
      <p:pic>
        <p:nvPicPr>
          <p:cNvPr name="Picture 55" id="5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6869" y="2974152"/>
            <a:ext cx="3379382" cy="3595087"/>
          </a:xfrm>
          <a:prstGeom prst="rect">
            <a:avLst/>
          </a:prstGeom>
        </p:spPr>
      </p:pic>
      <p:sp>
        <p:nvSpPr>
          <p:cNvPr name="TextBox 56" id="56"/>
          <p:cNvSpPr txBox="true"/>
          <p:nvPr/>
        </p:nvSpPr>
        <p:spPr>
          <a:xfrm rot="0">
            <a:off x="5664992" y="4885543"/>
            <a:ext cx="11378167" cy="3748309"/>
          </a:xfrm>
          <a:prstGeom prst="rect">
            <a:avLst/>
          </a:prstGeom>
        </p:spPr>
        <p:txBody>
          <a:bodyPr anchor="t" rtlCol="false" tIns="0" lIns="0" bIns="0" rIns="0">
            <a:spAutoFit/>
          </a:bodyPr>
          <a:lstStyle/>
          <a:p>
            <a:pPr algn="ctr">
              <a:lnSpc>
                <a:spcPts val="3359"/>
              </a:lnSpc>
            </a:pPr>
            <a:r>
              <a:rPr lang="en-US" sz="2400">
                <a:solidFill>
                  <a:srgbClr val="242634"/>
                </a:solidFill>
                <a:latin typeface="Open Sans Light"/>
              </a:rPr>
              <a:t>Arrive for Rehearsal 4 -5 hours before performance time</a:t>
            </a:r>
          </a:p>
          <a:p>
            <a:pPr algn="ctr">
              <a:lnSpc>
                <a:spcPts val="3359"/>
              </a:lnSpc>
            </a:pPr>
            <a:r>
              <a:rPr lang="en-US" sz="2400">
                <a:solidFill>
                  <a:srgbClr val="242634"/>
                </a:solidFill>
                <a:latin typeface="Open Sans Light"/>
              </a:rPr>
              <a:t>Performance</a:t>
            </a:r>
          </a:p>
          <a:p>
            <a:pPr algn="ctr">
              <a:lnSpc>
                <a:spcPts val="3359"/>
              </a:lnSpc>
            </a:pPr>
            <a:r>
              <a:rPr lang="en-US" sz="2400">
                <a:solidFill>
                  <a:srgbClr val="242634"/>
                </a:solidFill>
                <a:latin typeface="Open Sans Light"/>
              </a:rPr>
              <a:t>Lunch/Dinner (provided)</a:t>
            </a:r>
          </a:p>
          <a:p>
            <a:pPr algn="ctr">
              <a:lnSpc>
                <a:spcPts val="3359"/>
              </a:lnSpc>
            </a:pPr>
            <a:r>
              <a:rPr lang="en-US" sz="2400">
                <a:solidFill>
                  <a:srgbClr val="242634"/>
                </a:solidFill>
                <a:latin typeface="Open Sans Light"/>
              </a:rPr>
              <a:t>Prelims Announcement</a:t>
            </a:r>
          </a:p>
          <a:p>
            <a:pPr algn="ctr">
              <a:lnSpc>
                <a:spcPts val="3359"/>
              </a:lnSpc>
            </a:pPr>
            <a:r>
              <a:rPr lang="en-US" sz="2400">
                <a:solidFill>
                  <a:srgbClr val="242634"/>
                </a:solidFill>
                <a:latin typeface="Open Sans Light"/>
              </a:rPr>
              <a:t>Finals Performance</a:t>
            </a:r>
          </a:p>
          <a:p>
            <a:pPr algn="ctr">
              <a:lnSpc>
                <a:spcPts val="3359"/>
              </a:lnSpc>
            </a:pPr>
            <a:r>
              <a:rPr lang="en-US" sz="2400">
                <a:solidFill>
                  <a:srgbClr val="242634"/>
                </a:solidFill>
                <a:latin typeface="Open Sans Light"/>
              </a:rPr>
              <a:t>Travel to SHS</a:t>
            </a:r>
          </a:p>
          <a:p>
            <a:pPr algn="ctr">
              <a:lnSpc>
                <a:spcPts val="3359"/>
              </a:lnSpc>
            </a:pPr>
            <a:r>
              <a:rPr lang="en-US" sz="2400">
                <a:solidFill>
                  <a:srgbClr val="242634"/>
                </a:solidFill>
                <a:latin typeface="Open Sans Light"/>
              </a:rPr>
              <a:t>Dismiss </a:t>
            </a:r>
          </a:p>
          <a:p>
            <a:pPr algn="ctr">
              <a:lnSpc>
                <a:spcPts val="3359"/>
              </a:lnSpc>
            </a:pPr>
          </a:p>
          <a:p>
            <a:pPr algn="ctr">
              <a:lnSpc>
                <a:spcPts val="3359"/>
              </a:lnSpc>
            </a:pPr>
            <a:r>
              <a:rPr lang="en-US" sz="2400">
                <a:solidFill>
                  <a:srgbClr val="242634"/>
                </a:solidFill>
                <a:latin typeface="Open Sans Light"/>
              </a:rPr>
              <a:t>In short, contests are an ALL DAY event</a:t>
            </a:r>
          </a:p>
        </p:txBody>
      </p:sp>
      <p:sp>
        <p:nvSpPr>
          <p:cNvPr name="AutoShape 57" id="57"/>
          <p:cNvSpPr/>
          <p:nvPr/>
        </p:nvSpPr>
        <p:spPr>
          <a:xfrm rot="97355">
            <a:off x="1885494" y="3850389"/>
            <a:ext cx="693611" cy="0"/>
          </a:xfrm>
          <a:prstGeom prst="line">
            <a:avLst/>
          </a:prstGeom>
          <a:ln cap="rnd" w="133350">
            <a:solidFill>
              <a:srgbClr val="000000"/>
            </a:solidFill>
            <a:prstDash val="solid"/>
            <a:headEnd type="none" len="sm" w="sm"/>
            <a:tailEnd type="none" len="sm" w="sm"/>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15" id="15"/>
          <p:cNvGrpSpPr/>
          <p:nvPr/>
        </p:nvGrpSpPr>
        <p:grpSpPr>
          <a:xfrm rot="0">
            <a:off x="8764683" y="1021874"/>
            <a:ext cx="1952277" cy="1952277"/>
            <a:chOff x="0" y="0"/>
            <a:chExt cx="660400" cy="660400"/>
          </a:xfrm>
        </p:grpSpPr>
        <p:sp>
          <p:nvSpPr>
            <p:cNvPr name="Freeform 16" id="1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7" id="17"/>
          <p:cNvGrpSpPr/>
          <p:nvPr/>
        </p:nvGrpSpPr>
        <p:grpSpPr>
          <a:xfrm rot="0">
            <a:off x="7571040"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19" id="19"/>
          <p:cNvGrpSpPr/>
          <p:nvPr/>
        </p:nvGrpSpPr>
        <p:grpSpPr>
          <a:xfrm rot="0">
            <a:off x="6377397"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1" id="21"/>
          <p:cNvGrpSpPr/>
          <p:nvPr/>
        </p:nvGrpSpPr>
        <p:grpSpPr>
          <a:xfrm rot="0">
            <a:off x="5183755"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3" id="23"/>
          <p:cNvGrpSpPr/>
          <p:nvPr/>
        </p:nvGrpSpPr>
        <p:grpSpPr>
          <a:xfrm rot="0">
            <a:off x="3990112"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5" id="25"/>
          <p:cNvGrpSpPr/>
          <p:nvPr/>
        </p:nvGrpSpPr>
        <p:grpSpPr>
          <a:xfrm rot="0">
            <a:off x="2796469"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7" id="27"/>
          <p:cNvGrpSpPr/>
          <p:nvPr/>
        </p:nvGrpSpPr>
        <p:grpSpPr>
          <a:xfrm rot="0">
            <a:off x="1602827"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29" id="29"/>
          <p:cNvGrpSpPr/>
          <p:nvPr/>
        </p:nvGrpSpPr>
        <p:grpSpPr>
          <a:xfrm rot="0">
            <a:off x="1028700" y="1998013"/>
            <a:ext cx="16230600" cy="7260287"/>
            <a:chOff x="0" y="0"/>
            <a:chExt cx="5490351" cy="2455949"/>
          </a:xfrm>
        </p:grpSpPr>
        <p:sp>
          <p:nvSpPr>
            <p:cNvPr name="Freeform 30" id="30"/>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1" id="31"/>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2" id="32"/>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3" id="33"/>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4" id="34"/>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5" id="35"/>
          <p:cNvGrpSpPr/>
          <p:nvPr/>
        </p:nvGrpSpPr>
        <p:grpSpPr>
          <a:xfrm rot="0">
            <a:off x="1028700" y="1794366"/>
            <a:ext cx="16230600" cy="1952277"/>
            <a:chOff x="0" y="0"/>
            <a:chExt cx="5490351" cy="660400"/>
          </a:xfrm>
        </p:grpSpPr>
        <p:sp>
          <p:nvSpPr>
            <p:cNvPr name="Freeform 36" id="36"/>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7" id="37"/>
          <p:cNvGrpSpPr/>
          <p:nvPr/>
        </p:nvGrpSpPr>
        <p:grpSpPr>
          <a:xfrm rot="0">
            <a:off x="1028700" y="2376468"/>
            <a:ext cx="16230600" cy="6273350"/>
            <a:chOff x="0" y="0"/>
            <a:chExt cx="5490351" cy="2122096"/>
          </a:xfrm>
        </p:grpSpPr>
        <p:sp>
          <p:nvSpPr>
            <p:cNvPr name="Freeform 38" id="38"/>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grpSp>
        <p:nvGrpSpPr>
          <p:cNvPr name="Group 39" id="39"/>
          <p:cNvGrpSpPr/>
          <p:nvPr/>
        </p:nvGrpSpPr>
        <p:grpSpPr>
          <a:xfrm rot="0">
            <a:off x="6377397" y="3038961"/>
            <a:ext cx="9114133" cy="5006062"/>
            <a:chOff x="0" y="0"/>
            <a:chExt cx="12152178" cy="6674749"/>
          </a:xfrm>
        </p:grpSpPr>
        <p:grpSp>
          <p:nvGrpSpPr>
            <p:cNvPr name="Group 40" id="40"/>
            <p:cNvGrpSpPr/>
            <p:nvPr/>
          </p:nvGrpSpPr>
          <p:grpSpPr>
            <a:xfrm rot="0">
              <a:off x="0" y="897119"/>
              <a:ext cx="2263520" cy="5777631"/>
              <a:chOff x="0" y="0"/>
              <a:chExt cx="1126342" cy="2874986"/>
            </a:xfrm>
          </p:grpSpPr>
          <p:sp>
            <p:nvSpPr>
              <p:cNvPr name="Freeform 41" id="4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2" id="42"/>
            <p:cNvGrpSpPr/>
            <p:nvPr/>
          </p:nvGrpSpPr>
          <p:grpSpPr>
            <a:xfrm rot="0">
              <a:off x="2471374" y="897119"/>
              <a:ext cx="2263520" cy="5777631"/>
              <a:chOff x="0" y="0"/>
              <a:chExt cx="1126342" cy="2874986"/>
            </a:xfrm>
          </p:grpSpPr>
          <p:sp>
            <p:nvSpPr>
              <p:cNvPr name="Freeform 43" id="4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4" id="44"/>
            <p:cNvGrpSpPr/>
            <p:nvPr/>
          </p:nvGrpSpPr>
          <p:grpSpPr>
            <a:xfrm rot="0">
              <a:off x="4942749" y="897119"/>
              <a:ext cx="2263520" cy="5777631"/>
              <a:chOff x="0" y="0"/>
              <a:chExt cx="1126342" cy="2874986"/>
            </a:xfrm>
          </p:grpSpPr>
          <p:sp>
            <p:nvSpPr>
              <p:cNvPr name="Freeform 45" id="4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6" id="46"/>
            <p:cNvGrpSpPr/>
            <p:nvPr/>
          </p:nvGrpSpPr>
          <p:grpSpPr>
            <a:xfrm rot="0">
              <a:off x="7414123" y="897119"/>
              <a:ext cx="2263520" cy="5777631"/>
              <a:chOff x="0" y="0"/>
              <a:chExt cx="1126342" cy="2874986"/>
            </a:xfrm>
          </p:grpSpPr>
          <p:sp>
            <p:nvSpPr>
              <p:cNvPr name="Freeform 47" id="4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8" id="48"/>
            <p:cNvGrpSpPr/>
            <p:nvPr/>
          </p:nvGrpSpPr>
          <p:grpSpPr>
            <a:xfrm rot="0">
              <a:off x="9888658" y="897119"/>
              <a:ext cx="2263520" cy="5777631"/>
              <a:chOff x="0" y="0"/>
              <a:chExt cx="1126342" cy="2874986"/>
            </a:xfrm>
          </p:grpSpPr>
          <p:sp>
            <p:nvSpPr>
              <p:cNvPr name="Freeform 49" id="4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50" id="50"/>
            <p:cNvGrpSpPr/>
            <p:nvPr/>
          </p:nvGrpSpPr>
          <p:grpSpPr>
            <a:xfrm rot="0">
              <a:off x="0" y="0"/>
              <a:ext cx="2263520" cy="793191"/>
              <a:chOff x="0" y="0"/>
              <a:chExt cx="1884575" cy="660400"/>
            </a:xfrm>
          </p:grpSpPr>
          <p:sp>
            <p:nvSpPr>
              <p:cNvPr name="Freeform 51" id="5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2" id="52"/>
            <p:cNvGrpSpPr/>
            <p:nvPr/>
          </p:nvGrpSpPr>
          <p:grpSpPr>
            <a:xfrm rot="0">
              <a:off x="2471374" y="0"/>
              <a:ext cx="2263520" cy="793191"/>
              <a:chOff x="0" y="0"/>
              <a:chExt cx="1884575" cy="660400"/>
            </a:xfrm>
          </p:grpSpPr>
          <p:sp>
            <p:nvSpPr>
              <p:cNvPr name="Freeform 53" id="5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4" id="54"/>
            <p:cNvGrpSpPr/>
            <p:nvPr/>
          </p:nvGrpSpPr>
          <p:grpSpPr>
            <a:xfrm rot="0">
              <a:off x="4942749" y="0"/>
              <a:ext cx="2263520" cy="793191"/>
              <a:chOff x="0" y="0"/>
              <a:chExt cx="1884575" cy="660400"/>
            </a:xfrm>
          </p:grpSpPr>
          <p:sp>
            <p:nvSpPr>
              <p:cNvPr name="Freeform 55" id="5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6" id="56"/>
            <p:cNvGrpSpPr/>
            <p:nvPr/>
          </p:nvGrpSpPr>
          <p:grpSpPr>
            <a:xfrm rot="0">
              <a:off x="7414123" y="0"/>
              <a:ext cx="2263520" cy="793191"/>
              <a:chOff x="0" y="0"/>
              <a:chExt cx="1884575" cy="660400"/>
            </a:xfrm>
          </p:grpSpPr>
          <p:sp>
            <p:nvSpPr>
              <p:cNvPr name="Freeform 57" id="5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8" id="58"/>
            <p:cNvGrpSpPr/>
            <p:nvPr/>
          </p:nvGrpSpPr>
          <p:grpSpPr>
            <a:xfrm rot="0">
              <a:off x="9888658" y="0"/>
              <a:ext cx="2263520" cy="793191"/>
              <a:chOff x="0" y="0"/>
              <a:chExt cx="1884575" cy="660400"/>
            </a:xfrm>
          </p:grpSpPr>
          <p:sp>
            <p:nvSpPr>
              <p:cNvPr name="Freeform 59" id="5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60" id="60"/>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MONDAY</a:t>
              </a:r>
            </a:p>
          </p:txBody>
        </p:sp>
        <p:sp>
          <p:nvSpPr>
            <p:cNvPr name="TextBox 61" id="61"/>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TUESDAY</a:t>
              </a:r>
            </a:p>
          </p:txBody>
        </p:sp>
        <p:sp>
          <p:nvSpPr>
            <p:cNvPr name="TextBox 62" id="62"/>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63" id="63"/>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64" id="64"/>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65" id="65"/>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66" id="66"/>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67" id="67"/>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68" id="68"/>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sp>
        <p:nvSpPr>
          <p:cNvPr name="TextBox 69" id="69"/>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70" id="70"/>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71" id="71"/>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72" id="72"/>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73" id="73"/>
          <p:cNvSpPr txBox="true"/>
          <p:nvPr/>
        </p:nvSpPr>
        <p:spPr>
          <a:xfrm rot="0">
            <a:off x="1444337" y="2952563"/>
            <a:ext cx="4715557" cy="1726992"/>
          </a:xfrm>
          <a:prstGeom prst="rect">
            <a:avLst/>
          </a:prstGeom>
        </p:spPr>
        <p:txBody>
          <a:bodyPr anchor="t" rtlCol="false" tIns="0" lIns="0" bIns="0" rIns="0">
            <a:spAutoFit/>
          </a:bodyPr>
          <a:lstStyle/>
          <a:p>
            <a:pPr algn="ctr">
              <a:lnSpc>
                <a:spcPts val="6764"/>
              </a:lnSpc>
            </a:pPr>
            <a:r>
              <a:rPr lang="en-US" sz="6382">
                <a:solidFill>
                  <a:srgbClr val="242634"/>
                </a:solidFill>
                <a:latin typeface="Sue Ellen Francisco"/>
              </a:rPr>
              <a:t>After Marching Band Schedule</a:t>
            </a:r>
          </a:p>
        </p:txBody>
      </p:sp>
      <p:grpSp>
        <p:nvGrpSpPr>
          <p:cNvPr name="Group 74" id="74"/>
          <p:cNvGrpSpPr/>
          <p:nvPr/>
        </p:nvGrpSpPr>
        <p:grpSpPr>
          <a:xfrm rot="0">
            <a:off x="1585264" y="4478127"/>
            <a:ext cx="4433701" cy="3662271"/>
            <a:chOff x="0" y="0"/>
            <a:chExt cx="5911602" cy="4883028"/>
          </a:xfrm>
        </p:grpSpPr>
        <p:sp>
          <p:nvSpPr>
            <p:cNvPr name="AutoShape 75" id="75"/>
            <p:cNvSpPr/>
            <p:nvPr/>
          </p:nvSpPr>
          <p:spPr>
            <a:xfrm rot="0">
              <a:off x="0" y="0"/>
              <a:ext cx="5911602" cy="0"/>
            </a:xfrm>
            <a:prstGeom prst="line">
              <a:avLst/>
            </a:prstGeom>
            <a:ln cap="rnd" w="12700">
              <a:solidFill>
                <a:srgbClr val="242634"/>
              </a:solidFill>
              <a:prstDash val="solid"/>
              <a:headEnd type="none" len="sm" w="sm"/>
              <a:tailEnd type="none" len="sm" w="sm"/>
            </a:ln>
          </p:spPr>
        </p:sp>
        <p:sp>
          <p:nvSpPr>
            <p:cNvPr name="AutoShape 76" id="76"/>
            <p:cNvSpPr/>
            <p:nvPr/>
          </p:nvSpPr>
          <p:spPr>
            <a:xfrm rot="0">
              <a:off x="0" y="417872"/>
              <a:ext cx="5911602" cy="0"/>
            </a:xfrm>
            <a:prstGeom prst="line">
              <a:avLst/>
            </a:prstGeom>
            <a:ln cap="rnd" w="12700">
              <a:solidFill>
                <a:srgbClr val="242634"/>
              </a:solidFill>
              <a:prstDash val="solid"/>
              <a:headEnd type="none" len="sm" w="sm"/>
              <a:tailEnd type="none" len="sm" w="sm"/>
            </a:ln>
          </p:spPr>
        </p:sp>
        <p:sp>
          <p:nvSpPr>
            <p:cNvPr name="AutoShape 77" id="77"/>
            <p:cNvSpPr/>
            <p:nvPr/>
          </p:nvSpPr>
          <p:spPr>
            <a:xfrm rot="0">
              <a:off x="0" y="912563"/>
              <a:ext cx="5911602" cy="0"/>
            </a:xfrm>
            <a:prstGeom prst="line">
              <a:avLst/>
            </a:prstGeom>
            <a:ln cap="rnd" w="12700">
              <a:solidFill>
                <a:srgbClr val="242634"/>
              </a:solidFill>
              <a:prstDash val="solid"/>
              <a:headEnd type="none" len="sm" w="sm"/>
              <a:tailEnd type="none" len="sm" w="sm"/>
            </a:ln>
          </p:spPr>
        </p:sp>
        <p:sp>
          <p:nvSpPr>
            <p:cNvPr name="AutoShape 78" id="78"/>
            <p:cNvSpPr/>
            <p:nvPr/>
          </p:nvSpPr>
          <p:spPr>
            <a:xfrm rot="0">
              <a:off x="0" y="1330436"/>
              <a:ext cx="5911602" cy="0"/>
            </a:xfrm>
            <a:prstGeom prst="line">
              <a:avLst/>
            </a:prstGeom>
            <a:ln cap="rnd" w="12700">
              <a:solidFill>
                <a:srgbClr val="242634"/>
              </a:solidFill>
              <a:prstDash val="solid"/>
              <a:headEnd type="none" len="sm" w="sm"/>
              <a:tailEnd type="none" len="sm" w="sm"/>
            </a:ln>
          </p:spPr>
        </p:sp>
        <p:sp>
          <p:nvSpPr>
            <p:cNvPr name="AutoShape 79" id="79"/>
            <p:cNvSpPr/>
            <p:nvPr/>
          </p:nvSpPr>
          <p:spPr>
            <a:xfrm rot="0">
              <a:off x="0" y="1769818"/>
              <a:ext cx="5911602" cy="0"/>
            </a:xfrm>
            <a:prstGeom prst="line">
              <a:avLst/>
            </a:prstGeom>
            <a:ln cap="rnd" w="12700">
              <a:solidFill>
                <a:srgbClr val="242634"/>
              </a:solidFill>
              <a:prstDash val="solid"/>
              <a:headEnd type="none" len="sm" w="sm"/>
              <a:tailEnd type="none" len="sm" w="sm"/>
            </a:ln>
          </p:spPr>
        </p:sp>
        <p:sp>
          <p:nvSpPr>
            <p:cNvPr name="AutoShape 80" id="80"/>
            <p:cNvSpPr/>
            <p:nvPr/>
          </p:nvSpPr>
          <p:spPr>
            <a:xfrm rot="0">
              <a:off x="0" y="2187691"/>
              <a:ext cx="5911602" cy="0"/>
            </a:xfrm>
            <a:prstGeom prst="line">
              <a:avLst/>
            </a:prstGeom>
            <a:ln cap="rnd" w="12700">
              <a:solidFill>
                <a:srgbClr val="242634"/>
              </a:solidFill>
              <a:prstDash val="solid"/>
              <a:headEnd type="none" len="sm" w="sm"/>
              <a:tailEnd type="none" len="sm" w="sm"/>
            </a:ln>
          </p:spPr>
        </p:sp>
        <p:sp>
          <p:nvSpPr>
            <p:cNvPr name="AutoShape 81" id="81"/>
            <p:cNvSpPr/>
            <p:nvPr/>
          </p:nvSpPr>
          <p:spPr>
            <a:xfrm rot="0">
              <a:off x="0" y="2682382"/>
              <a:ext cx="5911602" cy="0"/>
            </a:xfrm>
            <a:prstGeom prst="line">
              <a:avLst/>
            </a:prstGeom>
            <a:ln cap="rnd" w="12700">
              <a:solidFill>
                <a:srgbClr val="242634"/>
              </a:solidFill>
              <a:prstDash val="solid"/>
              <a:headEnd type="none" len="sm" w="sm"/>
              <a:tailEnd type="none" len="sm" w="sm"/>
            </a:ln>
          </p:spPr>
        </p:sp>
        <p:sp>
          <p:nvSpPr>
            <p:cNvPr name="AutoShape 82" id="82"/>
            <p:cNvSpPr/>
            <p:nvPr/>
          </p:nvSpPr>
          <p:spPr>
            <a:xfrm rot="0">
              <a:off x="0" y="3100254"/>
              <a:ext cx="5911602" cy="0"/>
            </a:xfrm>
            <a:prstGeom prst="line">
              <a:avLst/>
            </a:prstGeom>
            <a:ln cap="rnd" w="12700">
              <a:solidFill>
                <a:srgbClr val="242634"/>
              </a:solidFill>
              <a:prstDash val="solid"/>
              <a:headEnd type="none" len="sm" w="sm"/>
              <a:tailEnd type="none" len="sm" w="sm"/>
            </a:ln>
          </p:spPr>
        </p:sp>
        <p:sp>
          <p:nvSpPr>
            <p:cNvPr name="AutoShape 83" id="83"/>
            <p:cNvSpPr/>
            <p:nvPr/>
          </p:nvSpPr>
          <p:spPr>
            <a:xfrm rot="0">
              <a:off x="0" y="3539892"/>
              <a:ext cx="5911602" cy="0"/>
            </a:xfrm>
            <a:prstGeom prst="line">
              <a:avLst/>
            </a:prstGeom>
            <a:ln cap="rnd" w="12700">
              <a:solidFill>
                <a:srgbClr val="242634"/>
              </a:solidFill>
              <a:prstDash val="solid"/>
              <a:headEnd type="none" len="sm" w="sm"/>
              <a:tailEnd type="none" len="sm" w="sm"/>
            </a:ln>
          </p:spPr>
        </p:sp>
        <p:sp>
          <p:nvSpPr>
            <p:cNvPr name="AutoShape 84" id="84"/>
            <p:cNvSpPr/>
            <p:nvPr/>
          </p:nvSpPr>
          <p:spPr>
            <a:xfrm rot="0">
              <a:off x="0" y="3957765"/>
              <a:ext cx="5911602" cy="0"/>
            </a:xfrm>
            <a:prstGeom prst="line">
              <a:avLst/>
            </a:prstGeom>
            <a:ln cap="rnd" w="12700">
              <a:solidFill>
                <a:srgbClr val="242634"/>
              </a:solidFill>
              <a:prstDash val="solid"/>
              <a:headEnd type="none" len="sm" w="sm"/>
              <a:tailEnd type="none" len="sm" w="sm"/>
            </a:ln>
          </p:spPr>
        </p:sp>
        <p:sp>
          <p:nvSpPr>
            <p:cNvPr name="AutoShape 85" id="85"/>
            <p:cNvSpPr/>
            <p:nvPr/>
          </p:nvSpPr>
          <p:spPr>
            <a:xfrm rot="0">
              <a:off x="0" y="4452456"/>
              <a:ext cx="5911602" cy="0"/>
            </a:xfrm>
            <a:prstGeom prst="line">
              <a:avLst/>
            </a:prstGeom>
            <a:ln cap="rnd" w="12700">
              <a:solidFill>
                <a:srgbClr val="242634"/>
              </a:solidFill>
              <a:prstDash val="solid"/>
              <a:headEnd type="none" len="sm" w="sm"/>
              <a:tailEnd type="none" len="sm" w="sm"/>
            </a:ln>
          </p:spPr>
        </p:sp>
        <p:sp>
          <p:nvSpPr>
            <p:cNvPr name="AutoShape 86" id="86"/>
            <p:cNvSpPr/>
            <p:nvPr/>
          </p:nvSpPr>
          <p:spPr>
            <a:xfrm rot="0">
              <a:off x="0" y="4870328"/>
              <a:ext cx="5911602" cy="0"/>
            </a:xfrm>
            <a:prstGeom prst="line">
              <a:avLst/>
            </a:prstGeom>
            <a:ln cap="rnd" w="12700">
              <a:solidFill>
                <a:srgbClr val="242634"/>
              </a:solidFill>
              <a:prstDash val="solid"/>
              <a:headEnd type="none" len="sm" w="sm"/>
              <a:tailEnd type="none" len="sm" w="sm"/>
            </a:ln>
          </p:spPr>
        </p:sp>
      </p:grpSp>
      <p:grpSp>
        <p:nvGrpSpPr>
          <p:cNvPr name="Group 87" id="87"/>
          <p:cNvGrpSpPr/>
          <p:nvPr/>
        </p:nvGrpSpPr>
        <p:grpSpPr>
          <a:xfrm rot="0">
            <a:off x="15598425" y="3038961"/>
            <a:ext cx="9114133" cy="5006062"/>
            <a:chOff x="0" y="0"/>
            <a:chExt cx="12152178" cy="6674749"/>
          </a:xfrm>
        </p:grpSpPr>
        <p:grpSp>
          <p:nvGrpSpPr>
            <p:cNvPr name="Group 88" id="88"/>
            <p:cNvGrpSpPr/>
            <p:nvPr/>
          </p:nvGrpSpPr>
          <p:grpSpPr>
            <a:xfrm rot="0">
              <a:off x="0" y="897119"/>
              <a:ext cx="2263520" cy="5777631"/>
              <a:chOff x="0" y="0"/>
              <a:chExt cx="1126342" cy="2874986"/>
            </a:xfrm>
          </p:grpSpPr>
          <p:sp>
            <p:nvSpPr>
              <p:cNvPr name="Freeform 89" id="8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0" id="90"/>
            <p:cNvGrpSpPr/>
            <p:nvPr/>
          </p:nvGrpSpPr>
          <p:grpSpPr>
            <a:xfrm rot="0">
              <a:off x="2471374" y="897119"/>
              <a:ext cx="2263520" cy="5777631"/>
              <a:chOff x="0" y="0"/>
              <a:chExt cx="1126342" cy="2874986"/>
            </a:xfrm>
          </p:grpSpPr>
          <p:sp>
            <p:nvSpPr>
              <p:cNvPr name="Freeform 91" id="9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alpha val="0"/>
                </a:srgbClr>
              </a:solidFill>
            </p:spPr>
          </p:sp>
        </p:grpSp>
        <p:grpSp>
          <p:nvGrpSpPr>
            <p:cNvPr name="Group 92" id="92"/>
            <p:cNvGrpSpPr/>
            <p:nvPr/>
          </p:nvGrpSpPr>
          <p:grpSpPr>
            <a:xfrm rot="0">
              <a:off x="4942749" y="897119"/>
              <a:ext cx="2263520" cy="5777631"/>
              <a:chOff x="0" y="0"/>
              <a:chExt cx="1126342" cy="2874986"/>
            </a:xfrm>
          </p:grpSpPr>
          <p:sp>
            <p:nvSpPr>
              <p:cNvPr name="Freeform 93" id="9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4" id="94"/>
            <p:cNvGrpSpPr/>
            <p:nvPr/>
          </p:nvGrpSpPr>
          <p:grpSpPr>
            <a:xfrm rot="0">
              <a:off x="7414123" y="897119"/>
              <a:ext cx="2263520" cy="5777631"/>
              <a:chOff x="0" y="0"/>
              <a:chExt cx="1126342" cy="2874986"/>
            </a:xfrm>
          </p:grpSpPr>
          <p:sp>
            <p:nvSpPr>
              <p:cNvPr name="Freeform 95" id="9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6" id="96"/>
            <p:cNvGrpSpPr/>
            <p:nvPr/>
          </p:nvGrpSpPr>
          <p:grpSpPr>
            <a:xfrm rot="0">
              <a:off x="9888658" y="897119"/>
              <a:ext cx="2263520" cy="5777631"/>
              <a:chOff x="0" y="0"/>
              <a:chExt cx="1126342" cy="2874986"/>
            </a:xfrm>
          </p:grpSpPr>
          <p:sp>
            <p:nvSpPr>
              <p:cNvPr name="Freeform 97" id="9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8" id="98"/>
            <p:cNvGrpSpPr/>
            <p:nvPr/>
          </p:nvGrpSpPr>
          <p:grpSpPr>
            <a:xfrm rot="0">
              <a:off x="0" y="0"/>
              <a:ext cx="2263520" cy="793191"/>
              <a:chOff x="0" y="0"/>
              <a:chExt cx="1884575" cy="660400"/>
            </a:xfrm>
          </p:grpSpPr>
          <p:sp>
            <p:nvSpPr>
              <p:cNvPr name="Freeform 99" id="9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0" id="100"/>
            <p:cNvGrpSpPr/>
            <p:nvPr/>
          </p:nvGrpSpPr>
          <p:grpSpPr>
            <a:xfrm rot="0">
              <a:off x="2471374" y="0"/>
              <a:ext cx="2263520" cy="793191"/>
              <a:chOff x="0" y="0"/>
              <a:chExt cx="1884575" cy="660400"/>
            </a:xfrm>
          </p:grpSpPr>
          <p:sp>
            <p:nvSpPr>
              <p:cNvPr name="Freeform 101" id="10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alpha val="0"/>
                </a:srgbClr>
              </a:solidFill>
            </p:spPr>
          </p:sp>
        </p:grpSp>
        <p:grpSp>
          <p:nvGrpSpPr>
            <p:cNvPr name="Group 102" id="102"/>
            <p:cNvGrpSpPr/>
            <p:nvPr/>
          </p:nvGrpSpPr>
          <p:grpSpPr>
            <a:xfrm rot="0">
              <a:off x="4942749" y="0"/>
              <a:ext cx="2263520" cy="793191"/>
              <a:chOff x="0" y="0"/>
              <a:chExt cx="1884575" cy="660400"/>
            </a:xfrm>
          </p:grpSpPr>
          <p:sp>
            <p:nvSpPr>
              <p:cNvPr name="Freeform 103" id="10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4" id="104"/>
            <p:cNvGrpSpPr/>
            <p:nvPr/>
          </p:nvGrpSpPr>
          <p:grpSpPr>
            <a:xfrm rot="0">
              <a:off x="7414123" y="0"/>
              <a:ext cx="2263520" cy="793191"/>
              <a:chOff x="0" y="0"/>
              <a:chExt cx="1884575" cy="660400"/>
            </a:xfrm>
          </p:grpSpPr>
          <p:sp>
            <p:nvSpPr>
              <p:cNvPr name="Freeform 105" id="10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6" id="106"/>
            <p:cNvGrpSpPr/>
            <p:nvPr/>
          </p:nvGrpSpPr>
          <p:grpSpPr>
            <a:xfrm rot="0">
              <a:off x="9888658" y="0"/>
              <a:ext cx="2263520" cy="793191"/>
              <a:chOff x="0" y="0"/>
              <a:chExt cx="1884575" cy="660400"/>
            </a:xfrm>
          </p:grpSpPr>
          <p:sp>
            <p:nvSpPr>
              <p:cNvPr name="Freeform 107" id="10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108" id="108"/>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SATURDAY</a:t>
              </a:r>
            </a:p>
          </p:txBody>
        </p:sp>
        <p:sp>
          <p:nvSpPr>
            <p:cNvPr name="TextBox 109" id="109"/>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alpha val="0"/>
                    </a:srgbClr>
                  </a:solidFill>
                  <a:latin typeface="League Spartan"/>
                </a:rPr>
                <a:t>TUESDAY</a:t>
              </a:r>
            </a:p>
          </p:txBody>
        </p:sp>
        <p:sp>
          <p:nvSpPr>
            <p:cNvPr name="TextBox 110" id="110"/>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111" id="111"/>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112" id="112"/>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113" id="113"/>
          <p:cNvSpPr txBox="true"/>
          <p:nvPr/>
        </p:nvSpPr>
        <p:spPr>
          <a:xfrm rot="0">
            <a:off x="1555757" y="4689292"/>
            <a:ext cx="4433701" cy="1180411"/>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November Band Auditions</a:t>
            </a:r>
          </a:p>
        </p:txBody>
      </p:sp>
      <p:sp>
        <p:nvSpPr>
          <p:cNvPr name="TextBox 114" id="114"/>
          <p:cNvSpPr txBox="true"/>
          <p:nvPr/>
        </p:nvSpPr>
        <p:spPr>
          <a:xfrm rot="0">
            <a:off x="1585264" y="6001636"/>
            <a:ext cx="4433701" cy="1180411"/>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December Winter Concert</a:t>
            </a:r>
          </a:p>
        </p:txBody>
      </p:sp>
      <p:sp>
        <p:nvSpPr>
          <p:cNvPr name="TextBox 115" id="115"/>
          <p:cNvSpPr txBox="true"/>
          <p:nvPr/>
        </p:nvSpPr>
        <p:spPr>
          <a:xfrm rot="0">
            <a:off x="1602827" y="7292814"/>
            <a:ext cx="4433701" cy="1180411"/>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All-Region &amp; SHS Musical</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15" id="15"/>
          <p:cNvGrpSpPr/>
          <p:nvPr/>
        </p:nvGrpSpPr>
        <p:grpSpPr>
          <a:xfrm rot="0">
            <a:off x="8764683" y="1021874"/>
            <a:ext cx="1952277" cy="1952277"/>
            <a:chOff x="0" y="0"/>
            <a:chExt cx="660400" cy="660400"/>
          </a:xfrm>
        </p:grpSpPr>
        <p:sp>
          <p:nvSpPr>
            <p:cNvPr name="Freeform 16" id="1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7" id="17"/>
          <p:cNvGrpSpPr/>
          <p:nvPr/>
        </p:nvGrpSpPr>
        <p:grpSpPr>
          <a:xfrm rot="0">
            <a:off x="7571040"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19" id="19"/>
          <p:cNvGrpSpPr/>
          <p:nvPr/>
        </p:nvGrpSpPr>
        <p:grpSpPr>
          <a:xfrm rot="0">
            <a:off x="6377397"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1" id="21"/>
          <p:cNvGrpSpPr/>
          <p:nvPr/>
        </p:nvGrpSpPr>
        <p:grpSpPr>
          <a:xfrm rot="0">
            <a:off x="5183755"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3" id="23"/>
          <p:cNvGrpSpPr/>
          <p:nvPr/>
        </p:nvGrpSpPr>
        <p:grpSpPr>
          <a:xfrm rot="0">
            <a:off x="3990112"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5" id="25"/>
          <p:cNvGrpSpPr/>
          <p:nvPr/>
        </p:nvGrpSpPr>
        <p:grpSpPr>
          <a:xfrm rot="0">
            <a:off x="2796469"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7" id="27"/>
          <p:cNvGrpSpPr/>
          <p:nvPr/>
        </p:nvGrpSpPr>
        <p:grpSpPr>
          <a:xfrm rot="0">
            <a:off x="1602827"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29" id="29"/>
          <p:cNvGrpSpPr/>
          <p:nvPr/>
        </p:nvGrpSpPr>
        <p:grpSpPr>
          <a:xfrm rot="0">
            <a:off x="1028700" y="1998013"/>
            <a:ext cx="16230600" cy="7260287"/>
            <a:chOff x="0" y="0"/>
            <a:chExt cx="5490351" cy="2455949"/>
          </a:xfrm>
        </p:grpSpPr>
        <p:sp>
          <p:nvSpPr>
            <p:cNvPr name="Freeform 30" id="30"/>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1" id="31"/>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2" id="32"/>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3" id="33"/>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4" id="34"/>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5" id="35"/>
          <p:cNvGrpSpPr/>
          <p:nvPr/>
        </p:nvGrpSpPr>
        <p:grpSpPr>
          <a:xfrm rot="0">
            <a:off x="1028700" y="1794366"/>
            <a:ext cx="16230600" cy="1952277"/>
            <a:chOff x="0" y="0"/>
            <a:chExt cx="5490351" cy="660400"/>
          </a:xfrm>
        </p:grpSpPr>
        <p:sp>
          <p:nvSpPr>
            <p:cNvPr name="Freeform 36" id="36"/>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7" id="37"/>
          <p:cNvGrpSpPr/>
          <p:nvPr/>
        </p:nvGrpSpPr>
        <p:grpSpPr>
          <a:xfrm rot="0">
            <a:off x="1028700" y="2376468"/>
            <a:ext cx="16230600" cy="6273350"/>
            <a:chOff x="0" y="0"/>
            <a:chExt cx="5490351" cy="2122096"/>
          </a:xfrm>
        </p:grpSpPr>
        <p:sp>
          <p:nvSpPr>
            <p:cNvPr name="Freeform 38" id="38"/>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grpSp>
        <p:nvGrpSpPr>
          <p:cNvPr name="Group 39" id="39"/>
          <p:cNvGrpSpPr/>
          <p:nvPr/>
        </p:nvGrpSpPr>
        <p:grpSpPr>
          <a:xfrm rot="0">
            <a:off x="6377397" y="3038961"/>
            <a:ext cx="9114133" cy="5006062"/>
            <a:chOff x="0" y="0"/>
            <a:chExt cx="12152178" cy="6674749"/>
          </a:xfrm>
        </p:grpSpPr>
        <p:grpSp>
          <p:nvGrpSpPr>
            <p:cNvPr name="Group 40" id="40"/>
            <p:cNvGrpSpPr/>
            <p:nvPr/>
          </p:nvGrpSpPr>
          <p:grpSpPr>
            <a:xfrm rot="0">
              <a:off x="0" y="897119"/>
              <a:ext cx="2263520" cy="5777631"/>
              <a:chOff x="0" y="0"/>
              <a:chExt cx="1126342" cy="2874986"/>
            </a:xfrm>
          </p:grpSpPr>
          <p:sp>
            <p:nvSpPr>
              <p:cNvPr name="Freeform 41" id="4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2" id="42"/>
            <p:cNvGrpSpPr/>
            <p:nvPr/>
          </p:nvGrpSpPr>
          <p:grpSpPr>
            <a:xfrm rot="0">
              <a:off x="2471374" y="897119"/>
              <a:ext cx="2263520" cy="5777631"/>
              <a:chOff x="0" y="0"/>
              <a:chExt cx="1126342" cy="2874986"/>
            </a:xfrm>
          </p:grpSpPr>
          <p:sp>
            <p:nvSpPr>
              <p:cNvPr name="Freeform 43" id="4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4" id="44"/>
            <p:cNvGrpSpPr/>
            <p:nvPr/>
          </p:nvGrpSpPr>
          <p:grpSpPr>
            <a:xfrm rot="0">
              <a:off x="4942749" y="897119"/>
              <a:ext cx="2263520" cy="5777631"/>
              <a:chOff x="0" y="0"/>
              <a:chExt cx="1126342" cy="2874986"/>
            </a:xfrm>
          </p:grpSpPr>
          <p:sp>
            <p:nvSpPr>
              <p:cNvPr name="Freeform 45" id="4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6" id="46"/>
            <p:cNvGrpSpPr/>
            <p:nvPr/>
          </p:nvGrpSpPr>
          <p:grpSpPr>
            <a:xfrm rot="0">
              <a:off x="7414123" y="897119"/>
              <a:ext cx="2263520" cy="5777631"/>
              <a:chOff x="0" y="0"/>
              <a:chExt cx="1126342" cy="2874986"/>
            </a:xfrm>
          </p:grpSpPr>
          <p:sp>
            <p:nvSpPr>
              <p:cNvPr name="Freeform 47" id="4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8" id="48"/>
            <p:cNvGrpSpPr/>
            <p:nvPr/>
          </p:nvGrpSpPr>
          <p:grpSpPr>
            <a:xfrm rot="0">
              <a:off x="9888658" y="897119"/>
              <a:ext cx="2263520" cy="5777631"/>
              <a:chOff x="0" y="0"/>
              <a:chExt cx="1126342" cy="2874986"/>
            </a:xfrm>
          </p:grpSpPr>
          <p:sp>
            <p:nvSpPr>
              <p:cNvPr name="Freeform 49" id="4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50" id="50"/>
            <p:cNvGrpSpPr/>
            <p:nvPr/>
          </p:nvGrpSpPr>
          <p:grpSpPr>
            <a:xfrm rot="0">
              <a:off x="0" y="0"/>
              <a:ext cx="2263520" cy="793191"/>
              <a:chOff x="0" y="0"/>
              <a:chExt cx="1884575" cy="660400"/>
            </a:xfrm>
          </p:grpSpPr>
          <p:sp>
            <p:nvSpPr>
              <p:cNvPr name="Freeform 51" id="5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2" id="52"/>
            <p:cNvGrpSpPr/>
            <p:nvPr/>
          </p:nvGrpSpPr>
          <p:grpSpPr>
            <a:xfrm rot="0">
              <a:off x="2471374" y="0"/>
              <a:ext cx="2263520" cy="793191"/>
              <a:chOff x="0" y="0"/>
              <a:chExt cx="1884575" cy="660400"/>
            </a:xfrm>
          </p:grpSpPr>
          <p:sp>
            <p:nvSpPr>
              <p:cNvPr name="Freeform 53" id="5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4" id="54"/>
            <p:cNvGrpSpPr/>
            <p:nvPr/>
          </p:nvGrpSpPr>
          <p:grpSpPr>
            <a:xfrm rot="0">
              <a:off x="4942749" y="0"/>
              <a:ext cx="2263520" cy="793191"/>
              <a:chOff x="0" y="0"/>
              <a:chExt cx="1884575" cy="660400"/>
            </a:xfrm>
          </p:grpSpPr>
          <p:sp>
            <p:nvSpPr>
              <p:cNvPr name="Freeform 55" id="5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6" id="56"/>
            <p:cNvGrpSpPr/>
            <p:nvPr/>
          </p:nvGrpSpPr>
          <p:grpSpPr>
            <a:xfrm rot="0">
              <a:off x="7414123" y="0"/>
              <a:ext cx="2263520" cy="793191"/>
              <a:chOff x="0" y="0"/>
              <a:chExt cx="1884575" cy="660400"/>
            </a:xfrm>
          </p:grpSpPr>
          <p:sp>
            <p:nvSpPr>
              <p:cNvPr name="Freeform 57" id="5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8" id="58"/>
            <p:cNvGrpSpPr/>
            <p:nvPr/>
          </p:nvGrpSpPr>
          <p:grpSpPr>
            <a:xfrm rot="0">
              <a:off x="9888658" y="0"/>
              <a:ext cx="2263520" cy="793191"/>
              <a:chOff x="0" y="0"/>
              <a:chExt cx="1884575" cy="660400"/>
            </a:xfrm>
          </p:grpSpPr>
          <p:sp>
            <p:nvSpPr>
              <p:cNvPr name="Freeform 59" id="5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60" id="60"/>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MONDAY</a:t>
              </a:r>
            </a:p>
          </p:txBody>
        </p:sp>
        <p:sp>
          <p:nvSpPr>
            <p:cNvPr name="TextBox 61" id="61"/>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TUESDAY</a:t>
              </a:r>
            </a:p>
          </p:txBody>
        </p:sp>
        <p:sp>
          <p:nvSpPr>
            <p:cNvPr name="TextBox 62" id="62"/>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63" id="63"/>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64" id="64"/>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65" id="65"/>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66" id="66"/>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67" id="67"/>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68" id="68"/>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sp>
        <p:nvSpPr>
          <p:cNvPr name="TextBox 69" id="69"/>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70" id="70"/>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71" id="71"/>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72" id="72"/>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73" id="73"/>
          <p:cNvSpPr txBox="true"/>
          <p:nvPr/>
        </p:nvSpPr>
        <p:spPr>
          <a:xfrm rot="0">
            <a:off x="1444337" y="2952563"/>
            <a:ext cx="4715557" cy="877369"/>
          </a:xfrm>
          <a:prstGeom prst="rect">
            <a:avLst/>
          </a:prstGeom>
        </p:spPr>
        <p:txBody>
          <a:bodyPr anchor="t" rtlCol="false" tIns="0" lIns="0" bIns="0" rIns="0">
            <a:spAutoFit/>
          </a:bodyPr>
          <a:lstStyle/>
          <a:p>
            <a:pPr algn="ctr">
              <a:lnSpc>
                <a:spcPts val="6764"/>
              </a:lnSpc>
            </a:pPr>
            <a:r>
              <a:rPr lang="en-US" sz="6382">
                <a:solidFill>
                  <a:srgbClr val="242634"/>
                </a:solidFill>
                <a:latin typeface="Sue Ellen Francisco"/>
              </a:rPr>
              <a:t>Spring Schedule</a:t>
            </a:r>
          </a:p>
        </p:txBody>
      </p:sp>
      <p:grpSp>
        <p:nvGrpSpPr>
          <p:cNvPr name="Group 74" id="74"/>
          <p:cNvGrpSpPr/>
          <p:nvPr/>
        </p:nvGrpSpPr>
        <p:grpSpPr>
          <a:xfrm rot="0">
            <a:off x="1585264" y="4478127"/>
            <a:ext cx="4433701" cy="3662271"/>
            <a:chOff x="0" y="0"/>
            <a:chExt cx="5911602" cy="4883028"/>
          </a:xfrm>
        </p:grpSpPr>
        <p:sp>
          <p:nvSpPr>
            <p:cNvPr name="AutoShape 75" id="75"/>
            <p:cNvSpPr/>
            <p:nvPr/>
          </p:nvSpPr>
          <p:spPr>
            <a:xfrm rot="0">
              <a:off x="0" y="0"/>
              <a:ext cx="5911602" cy="0"/>
            </a:xfrm>
            <a:prstGeom prst="line">
              <a:avLst/>
            </a:prstGeom>
            <a:ln cap="rnd" w="12700">
              <a:solidFill>
                <a:srgbClr val="242634"/>
              </a:solidFill>
              <a:prstDash val="solid"/>
              <a:headEnd type="none" len="sm" w="sm"/>
              <a:tailEnd type="none" len="sm" w="sm"/>
            </a:ln>
          </p:spPr>
        </p:sp>
        <p:sp>
          <p:nvSpPr>
            <p:cNvPr name="AutoShape 76" id="76"/>
            <p:cNvSpPr/>
            <p:nvPr/>
          </p:nvSpPr>
          <p:spPr>
            <a:xfrm rot="0">
              <a:off x="0" y="417872"/>
              <a:ext cx="5911602" cy="0"/>
            </a:xfrm>
            <a:prstGeom prst="line">
              <a:avLst/>
            </a:prstGeom>
            <a:ln cap="rnd" w="12700">
              <a:solidFill>
                <a:srgbClr val="242634"/>
              </a:solidFill>
              <a:prstDash val="solid"/>
              <a:headEnd type="none" len="sm" w="sm"/>
              <a:tailEnd type="none" len="sm" w="sm"/>
            </a:ln>
          </p:spPr>
        </p:sp>
        <p:sp>
          <p:nvSpPr>
            <p:cNvPr name="AutoShape 77" id="77"/>
            <p:cNvSpPr/>
            <p:nvPr/>
          </p:nvSpPr>
          <p:spPr>
            <a:xfrm rot="0">
              <a:off x="0" y="912563"/>
              <a:ext cx="5911602" cy="0"/>
            </a:xfrm>
            <a:prstGeom prst="line">
              <a:avLst/>
            </a:prstGeom>
            <a:ln cap="rnd" w="12700">
              <a:solidFill>
                <a:srgbClr val="242634"/>
              </a:solidFill>
              <a:prstDash val="solid"/>
              <a:headEnd type="none" len="sm" w="sm"/>
              <a:tailEnd type="none" len="sm" w="sm"/>
            </a:ln>
          </p:spPr>
        </p:sp>
        <p:sp>
          <p:nvSpPr>
            <p:cNvPr name="AutoShape 78" id="78"/>
            <p:cNvSpPr/>
            <p:nvPr/>
          </p:nvSpPr>
          <p:spPr>
            <a:xfrm rot="0">
              <a:off x="0" y="1330436"/>
              <a:ext cx="5911602" cy="0"/>
            </a:xfrm>
            <a:prstGeom prst="line">
              <a:avLst/>
            </a:prstGeom>
            <a:ln cap="rnd" w="12700">
              <a:solidFill>
                <a:srgbClr val="242634"/>
              </a:solidFill>
              <a:prstDash val="solid"/>
              <a:headEnd type="none" len="sm" w="sm"/>
              <a:tailEnd type="none" len="sm" w="sm"/>
            </a:ln>
          </p:spPr>
        </p:sp>
        <p:sp>
          <p:nvSpPr>
            <p:cNvPr name="AutoShape 79" id="79"/>
            <p:cNvSpPr/>
            <p:nvPr/>
          </p:nvSpPr>
          <p:spPr>
            <a:xfrm rot="0">
              <a:off x="0" y="1769818"/>
              <a:ext cx="5911602" cy="0"/>
            </a:xfrm>
            <a:prstGeom prst="line">
              <a:avLst/>
            </a:prstGeom>
            <a:ln cap="rnd" w="12700">
              <a:solidFill>
                <a:srgbClr val="242634"/>
              </a:solidFill>
              <a:prstDash val="solid"/>
              <a:headEnd type="none" len="sm" w="sm"/>
              <a:tailEnd type="none" len="sm" w="sm"/>
            </a:ln>
          </p:spPr>
        </p:sp>
        <p:sp>
          <p:nvSpPr>
            <p:cNvPr name="AutoShape 80" id="80"/>
            <p:cNvSpPr/>
            <p:nvPr/>
          </p:nvSpPr>
          <p:spPr>
            <a:xfrm rot="0">
              <a:off x="0" y="2187691"/>
              <a:ext cx="5911602" cy="0"/>
            </a:xfrm>
            <a:prstGeom prst="line">
              <a:avLst/>
            </a:prstGeom>
            <a:ln cap="rnd" w="12700">
              <a:solidFill>
                <a:srgbClr val="242634"/>
              </a:solidFill>
              <a:prstDash val="solid"/>
              <a:headEnd type="none" len="sm" w="sm"/>
              <a:tailEnd type="none" len="sm" w="sm"/>
            </a:ln>
          </p:spPr>
        </p:sp>
        <p:sp>
          <p:nvSpPr>
            <p:cNvPr name="AutoShape 81" id="81"/>
            <p:cNvSpPr/>
            <p:nvPr/>
          </p:nvSpPr>
          <p:spPr>
            <a:xfrm rot="0">
              <a:off x="0" y="2682382"/>
              <a:ext cx="5911602" cy="0"/>
            </a:xfrm>
            <a:prstGeom prst="line">
              <a:avLst/>
            </a:prstGeom>
            <a:ln cap="rnd" w="12700">
              <a:solidFill>
                <a:srgbClr val="242634"/>
              </a:solidFill>
              <a:prstDash val="solid"/>
              <a:headEnd type="none" len="sm" w="sm"/>
              <a:tailEnd type="none" len="sm" w="sm"/>
            </a:ln>
          </p:spPr>
        </p:sp>
        <p:sp>
          <p:nvSpPr>
            <p:cNvPr name="AutoShape 82" id="82"/>
            <p:cNvSpPr/>
            <p:nvPr/>
          </p:nvSpPr>
          <p:spPr>
            <a:xfrm rot="0">
              <a:off x="0" y="3100254"/>
              <a:ext cx="5911602" cy="0"/>
            </a:xfrm>
            <a:prstGeom prst="line">
              <a:avLst/>
            </a:prstGeom>
            <a:ln cap="rnd" w="12700">
              <a:solidFill>
                <a:srgbClr val="242634"/>
              </a:solidFill>
              <a:prstDash val="solid"/>
              <a:headEnd type="none" len="sm" w="sm"/>
              <a:tailEnd type="none" len="sm" w="sm"/>
            </a:ln>
          </p:spPr>
        </p:sp>
        <p:sp>
          <p:nvSpPr>
            <p:cNvPr name="AutoShape 83" id="83"/>
            <p:cNvSpPr/>
            <p:nvPr/>
          </p:nvSpPr>
          <p:spPr>
            <a:xfrm rot="0">
              <a:off x="0" y="3539892"/>
              <a:ext cx="5911602" cy="0"/>
            </a:xfrm>
            <a:prstGeom prst="line">
              <a:avLst/>
            </a:prstGeom>
            <a:ln cap="rnd" w="12700">
              <a:solidFill>
                <a:srgbClr val="242634"/>
              </a:solidFill>
              <a:prstDash val="solid"/>
              <a:headEnd type="none" len="sm" w="sm"/>
              <a:tailEnd type="none" len="sm" w="sm"/>
            </a:ln>
          </p:spPr>
        </p:sp>
        <p:sp>
          <p:nvSpPr>
            <p:cNvPr name="AutoShape 84" id="84"/>
            <p:cNvSpPr/>
            <p:nvPr/>
          </p:nvSpPr>
          <p:spPr>
            <a:xfrm rot="0">
              <a:off x="0" y="3957765"/>
              <a:ext cx="5911602" cy="0"/>
            </a:xfrm>
            <a:prstGeom prst="line">
              <a:avLst/>
            </a:prstGeom>
            <a:ln cap="rnd" w="12700">
              <a:solidFill>
                <a:srgbClr val="242634"/>
              </a:solidFill>
              <a:prstDash val="solid"/>
              <a:headEnd type="none" len="sm" w="sm"/>
              <a:tailEnd type="none" len="sm" w="sm"/>
            </a:ln>
          </p:spPr>
        </p:sp>
        <p:sp>
          <p:nvSpPr>
            <p:cNvPr name="AutoShape 85" id="85"/>
            <p:cNvSpPr/>
            <p:nvPr/>
          </p:nvSpPr>
          <p:spPr>
            <a:xfrm rot="0">
              <a:off x="0" y="4452456"/>
              <a:ext cx="5911602" cy="0"/>
            </a:xfrm>
            <a:prstGeom prst="line">
              <a:avLst/>
            </a:prstGeom>
            <a:ln cap="rnd" w="12700">
              <a:solidFill>
                <a:srgbClr val="242634"/>
              </a:solidFill>
              <a:prstDash val="solid"/>
              <a:headEnd type="none" len="sm" w="sm"/>
              <a:tailEnd type="none" len="sm" w="sm"/>
            </a:ln>
          </p:spPr>
        </p:sp>
        <p:sp>
          <p:nvSpPr>
            <p:cNvPr name="AutoShape 86" id="86"/>
            <p:cNvSpPr/>
            <p:nvPr/>
          </p:nvSpPr>
          <p:spPr>
            <a:xfrm rot="0">
              <a:off x="0" y="4870328"/>
              <a:ext cx="5911602" cy="0"/>
            </a:xfrm>
            <a:prstGeom prst="line">
              <a:avLst/>
            </a:prstGeom>
            <a:ln cap="rnd" w="12700">
              <a:solidFill>
                <a:srgbClr val="242634"/>
              </a:solidFill>
              <a:prstDash val="solid"/>
              <a:headEnd type="none" len="sm" w="sm"/>
              <a:tailEnd type="none" len="sm" w="sm"/>
            </a:ln>
          </p:spPr>
        </p:sp>
      </p:grpSp>
      <p:grpSp>
        <p:nvGrpSpPr>
          <p:cNvPr name="Group 87" id="87"/>
          <p:cNvGrpSpPr/>
          <p:nvPr/>
        </p:nvGrpSpPr>
        <p:grpSpPr>
          <a:xfrm rot="0">
            <a:off x="15598425" y="3038961"/>
            <a:ext cx="9114133" cy="5006062"/>
            <a:chOff x="0" y="0"/>
            <a:chExt cx="12152178" cy="6674749"/>
          </a:xfrm>
        </p:grpSpPr>
        <p:grpSp>
          <p:nvGrpSpPr>
            <p:cNvPr name="Group 88" id="88"/>
            <p:cNvGrpSpPr/>
            <p:nvPr/>
          </p:nvGrpSpPr>
          <p:grpSpPr>
            <a:xfrm rot="0">
              <a:off x="0" y="897119"/>
              <a:ext cx="2263520" cy="5777631"/>
              <a:chOff x="0" y="0"/>
              <a:chExt cx="1126342" cy="2874986"/>
            </a:xfrm>
          </p:grpSpPr>
          <p:sp>
            <p:nvSpPr>
              <p:cNvPr name="Freeform 89" id="8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0" id="90"/>
            <p:cNvGrpSpPr/>
            <p:nvPr/>
          </p:nvGrpSpPr>
          <p:grpSpPr>
            <a:xfrm rot="0">
              <a:off x="2471374" y="897119"/>
              <a:ext cx="2263520" cy="5777631"/>
              <a:chOff x="0" y="0"/>
              <a:chExt cx="1126342" cy="2874986"/>
            </a:xfrm>
          </p:grpSpPr>
          <p:sp>
            <p:nvSpPr>
              <p:cNvPr name="Freeform 91" id="9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alpha val="0"/>
                </a:srgbClr>
              </a:solidFill>
            </p:spPr>
          </p:sp>
        </p:grpSp>
        <p:grpSp>
          <p:nvGrpSpPr>
            <p:cNvPr name="Group 92" id="92"/>
            <p:cNvGrpSpPr/>
            <p:nvPr/>
          </p:nvGrpSpPr>
          <p:grpSpPr>
            <a:xfrm rot="0">
              <a:off x="4942749" y="897119"/>
              <a:ext cx="2263520" cy="5777631"/>
              <a:chOff x="0" y="0"/>
              <a:chExt cx="1126342" cy="2874986"/>
            </a:xfrm>
          </p:grpSpPr>
          <p:sp>
            <p:nvSpPr>
              <p:cNvPr name="Freeform 93" id="9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4" id="94"/>
            <p:cNvGrpSpPr/>
            <p:nvPr/>
          </p:nvGrpSpPr>
          <p:grpSpPr>
            <a:xfrm rot="0">
              <a:off x="7414123" y="897119"/>
              <a:ext cx="2263520" cy="5777631"/>
              <a:chOff x="0" y="0"/>
              <a:chExt cx="1126342" cy="2874986"/>
            </a:xfrm>
          </p:grpSpPr>
          <p:sp>
            <p:nvSpPr>
              <p:cNvPr name="Freeform 95" id="9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6" id="96"/>
            <p:cNvGrpSpPr/>
            <p:nvPr/>
          </p:nvGrpSpPr>
          <p:grpSpPr>
            <a:xfrm rot="0">
              <a:off x="9888658" y="897119"/>
              <a:ext cx="2263520" cy="5777631"/>
              <a:chOff x="0" y="0"/>
              <a:chExt cx="1126342" cy="2874986"/>
            </a:xfrm>
          </p:grpSpPr>
          <p:sp>
            <p:nvSpPr>
              <p:cNvPr name="Freeform 97" id="9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8" id="98"/>
            <p:cNvGrpSpPr/>
            <p:nvPr/>
          </p:nvGrpSpPr>
          <p:grpSpPr>
            <a:xfrm rot="0">
              <a:off x="0" y="0"/>
              <a:ext cx="2263520" cy="793191"/>
              <a:chOff x="0" y="0"/>
              <a:chExt cx="1884575" cy="660400"/>
            </a:xfrm>
          </p:grpSpPr>
          <p:sp>
            <p:nvSpPr>
              <p:cNvPr name="Freeform 99" id="9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0" id="100"/>
            <p:cNvGrpSpPr/>
            <p:nvPr/>
          </p:nvGrpSpPr>
          <p:grpSpPr>
            <a:xfrm rot="0">
              <a:off x="2471374" y="0"/>
              <a:ext cx="2263520" cy="793191"/>
              <a:chOff x="0" y="0"/>
              <a:chExt cx="1884575" cy="660400"/>
            </a:xfrm>
          </p:grpSpPr>
          <p:sp>
            <p:nvSpPr>
              <p:cNvPr name="Freeform 101" id="10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alpha val="0"/>
                </a:srgbClr>
              </a:solidFill>
            </p:spPr>
          </p:sp>
        </p:grpSp>
        <p:grpSp>
          <p:nvGrpSpPr>
            <p:cNvPr name="Group 102" id="102"/>
            <p:cNvGrpSpPr/>
            <p:nvPr/>
          </p:nvGrpSpPr>
          <p:grpSpPr>
            <a:xfrm rot="0">
              <a:off x="4942749" y="0"/>
              <a:ext cx="2263520" cy="793191"/>
              <a:chOff x="0" y="0"/>
              <a:chExt cx="1884575" cy="660400"/>
            </a:xfrm>
          </p:grpSpPr>
          <p:sp>
            <p:nvSpPr>
              <p:cNvPr name="Freeform 103" id="10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4" id="104"/>
            <p:cNvGrpSpPr/>
            <p:nvPr/>
          </p:nvGrpSpPr>
          <p:grpSpPr>
            <a:xfrm rot="0">
              <a:off x="7414123" y="0"/>
              <a:ext cx="2263520" cy="793191"/>
              <a:chOff x="0" y="0"/>
              <a:chExt cx="1884575" cy="660400"/>
            </a:xfrm>
          </p:grpSpPr>
          <p:sp>
            <p:nvSpPr>
              <p:cNvPr name="Freeform 105" id="10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6" id="106"/>
            <p:cNvGrpSpPr/>
            <p:nvPr/>
          </p:nvGrpSpPr>
          <p:grpSpPr>
            <a:xfrm rot="0">
              <a:off x="9888658" y="0"/>
              <a:ext cx="2263520" cy="793191"/>
              <a:chOff x="0" y="0"/>
              <a:chExt cx="1884575" cy="660400"/>
            </a:xfrm>
          </p:grpSpPr>
          <p:sp>
            <p:nvSpPr>
              <p:cNvPr name="Freeform 107" id="10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108" id="108"/>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SATURDAY</a:t>
              </a:r>
            </a:p>
          </p:txBody>
        </p:sp>
        <p:sp>
          <p:nvSpPr>
            <p:cNvPr name="TextBox 109" id="109"/>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alpha val="0"/>
                    </a:srgbClr>
                  </a:solidFill>
                  <a:latin typeface="League Spartan"/>
                </a:rPr>
                <a:t>TUESDAY</a:t>
              </a:r>
            </a:p>
          </p:txBody>
        </p:sp>
        <p:sp>
          <p:nvSpPr>
            <p:cNvPr name="TextBox 110" id="110"/>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111" id="111"/>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112" id="112"/>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113" id="113"/>
          <p:cNvSpPr txBox="true"/>
          <p:nvPr/>
        </p:nvSpPr>
        <p:spPr>
          <a:xfrm rot="0">
            <a:off x="1444337" y="4238044"/>
            <a:ext cx="4433701" cy="905456"/>
          </a:xfrm>
          <a:prstGeom prst="rect">
            <a:avLst/>
          </a:prstGeom>
        </p:spPr>
        <p:txBody>
          <a:bodyPr anchor="t" rtlCol="false" tIns="0" lIns="0" bIns="0" rIns="0">
            <a:spAutoFit/>
          </a:bodyPr>
          <a:lstStyle/>
          <a:p>
            <a:pPr algn="ctr">
              <a:lnSpc>
                <a:spcPts val="3639"/>
              </a:lnSpc>
            </a:pPr>
            <a:r>
              <a:rPr lang="en-US" sz="2599">
                <a:solidFill>
                  <a:srgbClr val="000000"/>
                </a:solidFill>
                <a:latin typeface="Open Sans Light"/>
              </a:rPr>
              <a:t>Sectionals Before/After School 1x a week</a:t>
            </a:r>
          </a:p>
        </p:txBody>
      </p:sp>
      <p:sp>
        <p:nvSpPr>
          <p:cNvPr name="TextBox 114" id="114"/>
          <p:cNvSpPr txBox="true"/>
          <p:nvPr/>
        </p:nvSpPr>
        <p:spPr>
          <a:xfrm rot="0">
            <a:off x="1508688" y="5274670"/>
            <a:ext cx="4433701" cy="905456"/>
          </a:xfrm>
          <a:prstGeom prst="rect">
            <a:avLst/>
          </a:prstGeom>
        </p:spPr>
        <p:txBody>
          <a:bodyPr anchor="t" rtlCol="false" tIns="0" lIns="0" bIns="0" rIns="0">
            <a:spAutoFit/>
          </a:bodyPr>
          <a:lstStyle/>
          <a:p>
            <a:pPr algn="ctr">
              <a:lnSpc>
                <a:spcPts val="3639"/>
              </a:lnSpc>
            </a:pPr>
            <a:r>
              <a:rPr lang="en-US" sz="2599">
                <a:solidFill>
                  <a:srgbClr val="000000"/>
                </a:solidFill>
                <a:latin typeface="Open Sans Light"/>
              </a:rPr>
              <a:t>Indoor Drumline/Winterguard Rehearsals in evenings</a:t>
            </a:r>
          </a:p>
        </p:txBody>
      </p:sp>
      <p:sp>
        <p:nvSpPr>
          <p:cNvPr name="TextBox 115" id="115"/>
          <p:cNvSpPr txBox="true"/>
          <p:nvPr/>
        </p:nvSpPr>
        <p:spPr>
          <a:xfrm rot="0">
            <a:off x="1444337" y="6252113"/>
            <a:ext cx="4433701" cy="905456"/>
          </a:xfrm>
          <a:prstGeom prst="rect">
            <a:avLst/>
          </a:prstGeom>
        </p:spPr>
        <p:txBody>
          <a:bodyPr anchor="t" rtlCol="false" tIns="0" lIns="0" bIns="0" rIns="0">
            <a:spAutoFit/>
          </a:bodyPr>
          <a:lstStyle/>
          <a:p>
            <a:pPr algn="ctr">
              <a:lnSpc>
                <a:spcPts val="3639"/>
              </a:lnSpc>
            </a:pPr>
            <a:r>
              <a:rPr lang="en-US" sz="2599">
                <a:solidFill>
                  <a:srgbClr val="000000"/>
                </a:solidFill>
                <a:latin typeface="Open Sans Light"/>
              </a:rPr>
              <a:t>Indoor Drumline/Winterguard Contests on Weekends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14806687" y="6911466"/>
            <a:ext cx="3490838" cy="3375534"/>
            <a:chOff x="0" y="0"/>
            <a:chExt cx="4654451" cy="4500711"/>
          </a:xfrm>
        </p:grpSpPr>
        <p:pic>
          <p:nvPicPr>
            <p:cNvPr name="Picture 3" id="3"/>
            <p:cNvPicPr>
              <a:picLocks noChangeAspect="true"/>
            </p:cNvPicPr>
            <p:nvPr/>
          </p:nvPicPr>
          <p:blipFill>
            <a:blip r:embed="rId2"/>
            <a:srcRect l="0" t="1651" r="0" b="1651"/>
            <a:stretch>
              <a:fillRect/>
            </a:stretch>
          </p:blipFill>
          <p:spPr>
            <a:xfrm>
              <a:off x="0" y="0"/>
              <a:ext cx="4654451" cy="4500711"/>
            </a:xfrm>
            <a:prstGeom prst="rect">
              <a:avLst/>
            </a:prstGeom>
          </p:spPr>
        </p:pic>
      </p:grpSp>
      <p:grpSp>
        <p:nvGrpSpPr>
          <p:cNvPr name="Group 4" id="4"/>
          <p:cNvGrpSpPr/>
          <p:nvPr/>
        </p:nvGrpSpPr>
        <p:grpSpPr>
          <a:xfrm rot="0">
            <a:off x="11561469" y="402922"/>
            <a:ext cx="3245217" cy="3363383"/>
            <a:chOff x="0" y="0"/>
            <a:chExt cx="4326956" cy="4484511"/>
          </a:xfrm>
        </p:grpSpPr>
        <p:pic>
          <p:nvPicPr>
            <p:cNvPr name="Picture 5" id="5"/>
            <p:cNvPicPr>
              <a:picLocks noChangeAspect="true"/>
            </p:cNvPicPr>
            <p:nvPr/>
          </p:nvPicPr>
          <p:blipFill>
            <a:blip r:embed="rId3"/>
            <a:srcRect l="0" t="11134" r="0" b="11134"/>
            <a:stretch>
              <a:fillRect/>
            </a:stretch>
          </p:blipFill>
          <p:spPr>
            <a:xfrm>
              <a:off x="0" y="0"/>
              <a:ext cx="4326956" cy="4484511"/>
            </a:xfrm>
            <a:prstGeom prst="rect">
              <a:avLst/>
            </a:prstGeom>
          </p:spPr>
        </p:pic>
      </p:grpSp>
      <p:sp>
        <p:nvSpPr>
          <p:cNvPr name="AutoShape 6" id="6"/>
          <p:cNvSpPr/>
          <p:nvPr/>
        </p:nvSpPr>
        <p:spPr>
          <a:xfrm rot="0">
            <a:off x="15030450" y="0"/>
            <a:ext cx="3257550" cy="3363383"/>
          </a:xfrm>
          <a:prstGeom prst="rect">
            <a:avLst/>
          </a:prstGeom>
          <a:solidFill>
            <a:srgbClr val="F1C203"/>
          </a:solidFill>
        </p:spPr>
      </p:sp>
      <p:pic>
        <p:nvPicPr>
          <p:cNvPr name="Picture 7" id="7"/>
          <p:cNvPicPr>
            <a:picLocks noChangeAspect="true"/>
          </p:cNvPicPr>
          <p:nvPr/>
        </p:nvPicPr>
        <p:blipFill>
          <a:blip r:embed="rId4">
            <a:alphaModFix amt="7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796775" y="7200900"/>
            <a:ext cx="3650950" cy="4114800"/>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028700" y="726612"/>
            <a:ext cx="604175" cy="604175"/>
          </a:xfrm>
          <a:prstGeom prst="rect">
            <a:avLst/>
          </a:prstGeom>
        </p:spPr>
      </p:pic>
      <p:pic>
        <p:nvPicPr>
          <p:cNvPr name="Picture 9" id="9"/>
          <p:cNvPicPr>
            <a:picLocks noChangeAspect="true"/>
          </p:cNvPicPr>
          <p:nvPr/>
        </p:nvPicPr>
        <p:blipFill>
          <a:blip r:embed="rId8"/>
          <a:srcRect l="0" t="0" r="0" b="0"/>
          <a:stretch>
            <a:fillRect/>
          </a:stretch>
        </p:blipFill>
        <p:spPr>
          <a:xfrm flipH="false" flipV="false" rot="0">
            <a:off x="755211" y="461550"/>
            <a:ext cx="877665" cy="1134300"/>
          </a:xfrm>
          <a:prstGeom prst="rect">
            <a:avLst/>
          </a:prstGeom>
        </p:spPr>
      </p:pic>
      <p:sp>
        <p:nvSpPr>
          <p:cNvPr name="TextBox 10" id="10"/>
          <p:cNvSpPr txBox="true"/>
          <p:nvPr/>
        </p:nvSpPr>
        <p:spPr>
          <a:xfrm rot="0">
            <a:off x="1028700" y="2473621"/>
            <a:ext cx="5960912"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DIRECTOR TEAM</a:t>
            </a:r>
          </a:p>
        </p:txBody>
      </p:sp>
      <p:sp>
        <p:nvSpPr>
          <p:cNvPr name="TextBox 11" id="11"/>
          <p:cNvSpPr txBox="true"/>
          <p:nvPr/>
        </p:nvSpPr>
        <p:spPr>
          <a:xfrm rot="0">
            <a:off x="1028700" y="3157987"/>
            <a:ext cx="10273275" cy="3327304"/>
          </a:xfrm>
          <a:prstGeom prst="rect">
            <a:avLst/>
          </a:prstGeom>
        </p:spPr>
        <p:txBody>
          <a:bodyPr anchor="t" rtlCol="false" tIns="0" lIns="0" bIns="0" rIns="0">
            <a:spAutoFit/>
          </a:bodyPr>
          <a:lstStyle/>
          <a:p>
            <a:pPr>
              <a:lnSpc>
                <a:spcPts val="2940"/>
              </a:lnSpc>
            </a:pPr>
            <a:r>
              <a:rPr lang="en-US" sz="2100">
                <a:solidFill>
                  <a:srgbClr val="FFFFFF"/>
                </a:solidFill>
                <a:latin typeface="Montserrat"/>
              </a:rPr>
              <a:t>Matt Pearson - Director of Bands - mpearson@ems-isd.net</a:t>
            </a:r>
          </a:p>
          <a:p>
            <a:pPr>
              <a:lnSpc>
                <a:spcPts val="2940"/>
              </a:lnSpc>
            </a:pPr>
          </a:p>
          <a:p>
            <a:pPr>
              <a:lnSpc>
                <a:spcPts val="2940"/>
              </a:lnSpc>
            </a:pPr>
            <a:r>
              <a:rPr lang="en-US" sz="2100">
                <a:solidFill>
                  <a:srgbClr val="FFFFFF"/>
                </a:solidFill>
                <a:latin typeface="Montserrat"/>
              </a:rPr>
              <a:t>Alyson Holley - Associate Director of Bands - aholley@ems-isd.net</a:t>
            </a:r>
          </a:p>
          <a:p>
            <a:pPr>
              <a:lnSpc>
                <a:spcPts val="2940"/>
              </a:lnSpc>
            </a:pPr>
          </a:p>
          <a:p>
            <a:pPr>
              <a:lnSpc>
                <a:spcPts val="2940"/>
              </a:lnSpc>
            </a:pPr>
            <a:r>
              <a:rPr lang="en-US" sz="2100">
                <a:solidFill>
                  <a:srgbClr val="FFFFFF"/>
                </a:solidFill>
                <a:latin typeface="Montserrat"/>
              </a:rPr>
              <a:t>Jenn Giba - Assistant Director &amp; Director of Percussion - jgiba@ems-isd.net</a:t>
            </a:r>
          </a:p>
          <a:p>
            <a:pPr>
              <a:lnSpc>
                <a:spcPts val="2940"/>
              </a:lnSpc>
            </a:pPr>
          </a:p>
          <a:p>
            <a:pPr>
              <a:lnSpc>
                <a:spcPts val="2940"/>
              </a:lnSpc>
            </a:pPr>
            <a:r>
              <a:rPr lang="en-US" sz="2100">
                <a:solidFill>
                  <a:srgbClr val="FFFFFF"/>
                </a:solidFill>
                <a:latin typeface="Montserrat"/>
              </a:rPr>
              <a:t>Jesse Rajabi - Assistant Director - jrajabi@ems-isd.net</a:t>
            </a:r>
          </a:p>
          <a:p>
            <a:pPr>
              <a:lnSpc>
                <a:spcPts val="2940"/>
              </a:lnSpc>
            </a:pPr>
          </a:p>
          <a:p>
            <a:pPr>
              <a:lnSpc>
                <a:spcPts val="2940"/>
              </a:lnSpc>
            </a:pPr>
            <a:r>
              <a:rPr lang="en-US" sz="2100">
                <a:solidFill>
                  <a:srgbClr val="FFFFFF"/>
                </a:solidFill>
                <a:latin typeface="Montserrat"/>
              </a:rPr>
              <a:t>Art Grossman - Color Guard Director - agrossman@marching365.com</a:t>
            </a:r>
          </a:p>
        </p:txBody>
      </p:sp>
      <p:grpSp>
        <p:nvGrpSpPr>
          <p:cNvPr name="Group 12" id="12"/>
          <p:cNvGrpSpPr/>
          <p:nvPr/>
        </p:nvGrpSpPr>
        <p:grpSpPr>
          <a:xfrm rot="0">
            <a:off x="14806687" y="3766305"/>
            <a:ext cx="3481313" cy="3145161"/>
            <a:chOff x="0" y="0"/>
            <a:chExt cx="4641751" cy="4193548"/>
          </a:xfrm>
        </p:grpSpPr>
        <p:pic>
          <p:nvPicPr>
            <p:cNvPr name="Picture 13" id="13"/>
            <p:cNvPicPr>
              <a:picLocks noChangeAspect="true"/>
            </p:cNvPicPr>
            <p:nvPr/>
          </p:nvPicPr>
          <p:blipFill>
            <a:blip r:embed="rId9"/>
            <a:srcRect l="0" t="4827" r="0" b="4827"/>
            <a:stretch>
              <a:fillRect/>
            </a:stretch>
          </p:blipFill>
          <p:spPr>
            <a:xfrm>
              <a:off x="0" y="0"/>
              <a:ext cx="4641751" cy="4193548"/>
            </a:xfrm>
            <a:prstGeom prst="rect">
              <a:avLst/>
            </a:prstGeom>
          </p:spPr>
        </p:pic>
      </p:grpSp>
      <p:grpSp>
        <p:nvGrpSpPr>
          <p:cNvPr name="Group 14" id="14"/>
          <p:cNvGrpSpPr/>
          <p:nvPr/>
        </p:nvGrpSpPr>
        <p:grpSpPr>
          <a:xfrm rot="0">
            <a:off x="11561469" y="6911466"/>
            <a:ext cx="3245217" cy="3375534"/>
            <a:chOff x="0" y="0"/>
            <a:chExt cx="4326956" cy="4500711"/>
          </a:xfrm>
        </p:grpSpPr>
        <p:pic>
          <p:nvPicPr>
            <p:cNvPr name="Picture 15" id="15"/>
            <p:cNvPicPr>
              <a:picLocks noChangeAspect="true"/>
            </p:cNvPicPr>
            <p:nvPr/>
          </p:nvPicPr>
          <p:blipFill>
            <a:blip r:embed="rId10"/>
            <a:srcRect l="19177" t="0" r="19177" b="0"/>
            <a:stretch>
              <a:fillRect/>
            </a:stretch>
          </p:blipFill>
          <p:spPr>
            <a:xfrm>
              <a:off x="0" y="0"/>
              <a:ext cx="4326956" cy="4500711"/>
            </a:xfrm>
            <a:prstGeom prst="rect">
              <a:avLst/>
            </a:prstGeom>
          </p:spPr>
        </p:pic>
      </p:grpSp>
      <p:grpSp>
        <p:nvGrpSpPr>
          <p:cNvPr name="Group 16" id="16"/>
          <p:cNvGrpSpPr/>
          <p:nvPr/>
        </p:nvGrpSpPr>
        <p:grpSpPr>
          <a:xfrm rot="0">
            <a:off x="11561469" y="3766305"/>
            <a:ext cx="3245217" cy="3260347"/>
            <a:chOff x="0" y="0"/>
            <a:chExt cx="4326956" cy="4347130"/>
          </a:xfrm>
        </p:grpSpPr>
        <p:pic>
          <p:nvPicPr>
            <p:cNvPr name="Picture 17" id="17"/>
            <p:cNvPicPr>
              <a:picLocks noChangeAspect="true"/>
            </p:cNvPicPr>
            <p:nvPr/>
          </p:nvPicPr>
          <p:blipFill>
            <a:blip r:embed="rId11"/>
            <a:srcRect l="232" t="0" r="232" b="0"/>
            <a:stretch>
              <a:fillRect/>
            </a:stretch>
          </p:blipFill>
          <p:spPr>
            <a:xfrm>
              <a:off x="0" y="0"/>
              <a:ext cx="4326956" cy="4347130"/>
            </a:xfrm>
            <a:prstGeom prst="rect">
              <a:avLst/>
            </a:prstGeom>
          </p:spPr>
        </p:pic>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42634"/>
        </a:solidFill>
      </p:bgPr>
    </p:bg>
    <p:spTree>
      <p:nvGrpSpPr>
        <p:cNvPr id="1" name=""/>
        <p:cNvGrpSpPr/>
        <p:nvPr/>
      </p:nvGrpSpPr>
      <p:grpSpPr>
        <a:xfrm>
          <a:off x="0" y="0"/>
          <a:ext cx="0" cy="0"/>
          <a:chOff x="0" y="0"/>
          <a:chExt cx="0" cy="0"/>
        </a:xfrm>
      </p:grpSpPr>
      <p:grpSp>
        <p:nvGrpSpPr>
          <p:cNvPr name="Group 2" id="2"/>
          <p:cNvGrpSpPr/>
          <p:nvPr/>
        </p:nvGrpSpPr>
        <p:grpSpPr>
          <a:xfrm rot="0">
            <a:off x="-1146350" y="0"/>
            <a:ext cx="20580700" cy="10287000"/>
            <a:chOff x="0" y="0"/>
            <a:chExt cx="27440933" cy="13716000"/>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707766" y="0"/>
              <a:ext cx="13733166" cy="13716000"/>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3733166" cy="13716000"/>
            </a:xfrm>
            <a:prstGeom prst="rect">
              <a:avLst/>
            </a:prstGeom>
          </p:spPr>
        </p:pic>
      </p:grpSp>
      <p:grpSp>
        <p:nvGrpSpPr>
          <p:cNvPr name="Group 5" id="5"/>
          <p:cNvGrpSpPr/>
          <p:nvPr/>
        </p:nvGrpSpPr>
        <p:grpSpPr>
          <a:xfrm rot="0">
            <a:off x="14732896" y="1021874"/>
            <a:ext cx="1952277" cy="1952277"/>
            <a:chOff x="0" y="0"/>
            <a:chExt cx="660400" cy="660400"/>
          </a:xfrm>
        </p:grpSpPr>
        <p:sp>
          <p:nvSpPr>
            <p:cNvPr name="Freeform 6" id="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7" id="7"/>
          <p:cNvGrpSpPr/>
          <p:nvPr/>
        </p:nvGrpSpPr>
        <p:grpSpPr>
          <a:xfrm rot="0">
            <a:off x="13539253" y="1021874"/>
            <a:ext cx="1952277" cy="1952277"/>
            <a:chOff x="0" y="0"/>
            <a:chExt cx="660400" cy="660400"/>
          </a:xfrm>
        </p:grpSpPr>
        <p:sp>
          <p:nvSpPr>
            <p:cNvPr name="Freeform 8" id="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9" id="9"/>
          <p:cNvGrpSpPr/>
          <p:nvPr/>
        </p:nvGrpSpPr>
        <p:grpSpPr>
          <a:xfrm rot="0">
            <a:off x="12345611" y="1021874"/>
            <a:ext cx="1952277" cy="1952277"/>
            <a:chOff x="0" y="0"/>
            <a:chExt cx="660400" cy="660400"/>
          </a:xfrm>
        </p:grpSpPr>
        <p:sp>
          <p:nvSpPr>
            <p:cNvPr name="Freeform 10" id="1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11" id="11"/>
          <p:cNvGrpSpPr/>
          <p:nvPr/>
        </p:nvGrpSpPr>
        <p:grpSpPr>
          <a:xfrm rot="0">
            <a:off x="11151968" y="1021874"/>
            <a:ext cx="1952277" cy="1952277"/>
            <a:chOff x="0" y="0"/>
            <a:chExt cx="660400" cy="660400"/>
          </a:xfrm>
        </p:grpSpPr>
        <p:sp>
          <p:nvSpPr>
            <p:cNvPr name="Freeform 12" id="1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13" id="13"/>
          <p:cNvGrpSpPr/>
          <p:nvPr/>
        </p:nvGrpSpPr>
        <p:grpSpPr>
          <a:xfrm rot="0">
            <a:off x="9958325" y="1021874"/>
            <a:ext cx="1952277" cy="1952277"/>
            <a:chOff x="0" y="0"/>
            <a:chExt cx="660400" cy="660400"/>
          </a:xfrm>
        </p:grpSpPr>
        <p:sp>
          <p:nvSpPr>
            <p:cNvPr name="Freeform 14" id="1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15" id="15"/>
          <p:cNvGrpSpPr/>
          <p:nvPr/>
        </p:nvGrpSpPr>
        <p:grpSpPr>
          <a:xfrm rot="0">
            <a:off x="8764683" y="1021874"/>
            <a:ext cx="1952277" cy="1952277"/>
            <a:chOff x="0" y="0"/>
            <a:chExt cx="660400" cy="660400"/>
          </a:xfrm>
        </p:grpSpPr>
        <p:sp>
          <p:nvSpPr>
            <p:cNvPr name="Freeform 16" id="1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17" id="17"/>
          <p:cNvGrpSpPr/>
          <p:nvPr/>
        </p:nvGrpSpPr>
        <p:grpSpPr>
          <a:xfrm rot="0">
            <a:off x="7571040" y="1021874"/>
            <a:ext cx="1952277" cy="1952277"/>
            <a:chOff x="0" y="0"/>
            <a:chExt cx="660400" cy="660400"/>
          </a:xfrm>
        </p:grpSpPr>
        <p:sp>
          <p:nvSpPr>
            <p:cNvPr name="Freeform 18" id="1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BAFE3"/>
            </a:solidFill>
          </p:spPr>
        </p:sp>
      </p:grpSp>
      <p:grpSp>
        <p:nvGrpSpPr>
          <p:cNvPr name="Group 19" id="19"/>
          <p:cNvGrpSpPr/>
          <p:nvPr/>
        </p:nvGrpSpPr>
        <p:grpSpPr>
          <a:xfrm rot="0">
            <a:off x="6377397" y="1021874"/>
            <a:ext cx="1952277" cy="1952277"/>
            <a:chOff x="0" y="0"/>
            <a:chExt cx="660400" cy="660400"/>
          </a:xfrm>
        </p:grpSpPr>
        <p:sp>
          <p:nvSpPr>
            <p:cNvPr name="Freeform 20" id="20"/>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D788B3"/>
            </a:solidFill>
          </p:spPr>
        </p:sp>
      </p:grpSp>
      <p:grpSp>
        <p:nvGrpSpPr>
          <p:cNvPr name="Group 21" id="21"/>
          <p:cNvGrpSpPr/>
          <p:nvPr/>
        </p:nvGrpSpPr>
        <p:grpSpPr>
          <a:xfrm rot="0">
            <a:off x="5183755" y="1021874"/>
            <a:ext cx="1952277" cy="1952277"/>
            <a:chOff x="0" y="0"/>
            <a:chExt cx="660400" cy="660400"/>
          </a:xfrm>
        </p:grpSpPr>
        <p:sp>
          <p:nvSpPr>
            <p:cNvPr name="Freeform 22" id="22"/>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ED6E"/>
            </a:solidFill>
          </p:spPr>
        </p:sp>
      </p:grpSp>
      <p:grpSp>
        <p:nvGrpSpPr>
          <p:cNvPr name="Group 23" id="23"/>
          <p:cNvGrpSpPr/>
          <p:nvPr/>
        </p:nvGrpSpPr>
        <p:grpSpPr>
          <a:xfrm rot="0">
            <a:off x="3990112" y="1021874"/>
            <a:ext cx="1952277" cy="1952277"/>
            <a:chOff x="0" y="0"/>
            <a:chExt cx="660400" cy="660400"/>
          </a:xfrm>
        </p:grpSpPr>
        <p:sp>
          <p:nvSpPr>
            <p:cNvPr name="Freeform 24" id="24"/>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9409"/>
            </a:solidFill>
          </p:spPr>
        </p:sp>
      </p:grpSp>
      <p:grpSp>
        <p:nvGrpSpPr>
          <p:cNvPr name="Group 25" id="25"/>
          <p:cNvGrpSpPr/>
          <p:nvPr/>
        </p:nvGrpSpPr>
        <p:grpSpPr>
          <a:xfrm rot="0">
            <a:off x="2796469" y="1021874"/>
            <a:ext cx="1952277" cy="1952277"/>
            <a:chOff x="0" y="0"/>
            <a:chExt cx="660400" cy="660400"/>
          </a:xfrm>
        </p:grpSpPr>
        <p:sp>
          <p:nvSpPr>
            <p:cNvPr name="Freeform 26" id="26"/>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F5A3E"/>
            </a:solidFill>
          </p:spPr>
        </p:sp>
      </p:grpSp>
      <p:grpSp>
        <p:nvGrpSpPr>
          <p:cNvPr name="Group 27" id="27"/>
          <p:cNvGrpSpPr/>
          <p:nvPr/>
        </p:nvGrpSpPr>
        <p:grpSpPr>
          <a:xfrm rot="0">
            <a:off x="1602827" y="1021874"/>
            <a:ext cx="1952277" cy="1952277"/>
            <a:chOff x="0" y="0"/>
            <a:chExt cx="660400" cy="660400"/>
          </a:xfrm>
        </p:grpSpPr>
        <p:sp>
          <p:nvSpPr>
            <p:cNvPr name="Freeform 28" id="28"/>
            <p:cNvSpPr/>
            <p:nvPr/>
          </p:nvSpPr>
          <p:spPr>
            <a:xfrm>
              <a:off x="0" y="0"/>
              <a:ext cx="660400" cy="660400"/>
            </a:xfrm>
            <a:custGeom>
              <a:avLst/>
              <a:gdLst/>
              <a:ahLst/>
              <a:cxnLst/>
              <a:rect r="r" b="b" t="t" l="l"/>
              <a:pathLst>
                <a:path h="660400" w="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65CCE1"/>
            </a:solidFill>
          </p:spPr>
        </p:sp>
      </p:grpSp>
      <p:grpSp>
        <p:nvGrpSpPr>
          <p:cNvPr name="Group 29" id="29"/>
          <p:cNvGrpSpPr/>
          <p:nvPr/>
        </p:nvGrpSpPr>
        <p:grpSpPr>
          <a:xfrm rot="0">
            <a:off x="1028700" y="1998013"/>
            <a:ext cx="16230600" cy="7260287"/>
            <a:chOff x="0" y="0"/>
            <a:chExt cx="5490351" cy="2455949"/>
          </a:xfrm>
        </p:grpSpPr>
        <p:sp>
          <p:nvSpPr>
            <p:cNvPr name="Freeform 30" id="30"/>
            <p:cNvSpPr/>
            <p:nvPr/>
          </p:nvSpPr>
          <p:spPr>
            <a:xfrm>
              <a:off x="0" y="0"/>
              <a:ext cx="5490351" cy="2455949"/>
            </a:xfrm>
            <a:custGeom>
              <a:avLst/>
              <a:gdLst/>
              <a:ahLst/>
              <a:cxnLst/>
              <a:rect r="r" b="b" t="t" l="l"/>
              <a:pathLst>
                <a:path h="2455949" w="5490351">
                  <a:moveTo>
                    <a:pt x="0" y="0"/>
                  </a:moveTo>
                  <a:lnTo>
                    <a:pt x="5490351" y="0"/>
                  </a:lnTo>
                  <a:lnTo>
                    <a:pt x="5490351" y="2455949"/>
                  </a:lnTo>
                  <a:lnTo>
                    <a:pt x="0" y="2455949"/>
                  </a:lnTo>
                  <a:close/>
                </a:path>
              </a:pathLst>
            </a:custGeom>
            <a:solidFill>
              <a:srgbClr val="356395"/>
            </a:solidFill>
          </p:spPr>
        </p:sp>
      </p:grpSp>
      <p:sp>
        <p:nvSpPr>
          <p:cNvPr name="TextBox 31" id="31"/>
          <p:cNvSpPr txBox="true"/>
          <p:nvPr/>
        </p:nvSpPr>
        <p:spPr>
          <a:xfrm rot="0">
            <a:off x="724181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May</a:t>
            </a:r>
          </a:p>
        </p:txBody>
      </p:sp>
      <p:sp>
        <p:nvSpPr>
          <p:cNvPr name="TextBox 32" id="32"/>
          <p:cNvSpPr txBox="true"/>
          <p:nvPr/>
        </p:nvSpPr>
        <p:spPr>
          <a:xfrm rot="0">
            <a:off x="6159893"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Apr</a:t>
            </a:r>
          </a:p>
        </p:txBody>
      </p:sp>
      <p:sp>
        <p:nvSpPr>
          <p:cNvPr name="TextBox 33" id="33"/>
          <p:cNvSpPr txBox="true"/>
          <p:nvPr/>
        </p:nvSpPr>
        <p:spPr>
          <a:xfrm rot="0">
            <a:off x="2365178"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Jan</a:t>
            </a:r>
          </a:p>
        </p:txBody>
      </p:sp>
      <p:sp>
        <p:nvSpPr>
          <p:cNvPr name="TextBox 34" id="34"/>
          <p:cNvSpPr txBox="true"/>
          <p:nvPr/>
        </p:nvSpPr>
        <p:spPr>
          <a:xfrm rot="0">
            <a:off x="4966251" y="1139570"/>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Mar</a:t>
            </a:r>
          </a:p>
        </p:txBody>
      </p:sp>
      <p:grpSp>
        <p:nvGrpSpPr>
          <p:cNvPr name="Group 35" id="35"/>
          <p:cNvGrpSpPr/>
          <p:nvPr/>
        </p:nvGrpSpPr>
        <p:grpSpPr>
          <a:xfrm rot="0">
            <a:off x="1028700" y="1794366"/>
            <a:ext cx="16230600" cy="1952277"/>
            <a:chOff x="0" y="0"/>
            <a:chExt cx="5490351" cy="660400"/>
          </a:xfrm>
        </p:grpSpPr>
        <p:sp>
          <p:nvSpPr>
            <p:cNvPr name="Freeform 36" id="36"/>
            <p:cNvSpPr/>
            <p:nvPr/>
          </p:nvSpPr>
          <p:spPr>
            <a:xfrm>
              <a:off x="0" y="0"/>
              <a:ext cx="5490351" cy="660400"/>
            </a:xfrm>
            <a:custGeom>
              <a:avLst/>
              <a:gdLst/>
              <a:ahLst/>
              <a:cxnLst/>
              <a:rect r="r" b="b" t="t" l="l"/>
              <a:pathLst>
                <a:path h="660400" w="5490351">
                  <a:moveTo>
                    <a:pt x="5365891" y="660400"/>
                  </a:moveTo>
                  <a:lnTo>
                    <a:pt x="124460" y="660400"/>
                  </a:lnTo>
                  <a:cubicBezTo>
                    <a:pt x="55880" y="660400"/>
                    <a:pt x="0" y="604520"/>
                    <a:pt x="0" y="535940"/>
                  </a:cubicBezTo>
                  <a:lnTo>
                    <a:pt x="0" y="124460"/>
                  </a:lnTo>
                  <a:cubicBezTo>
                    <a:pt x="0" y="55880"/>
                    <a:pt x="55880" y="0"/>
                    <a:pt x="124460" y="0"/>
                  </a:cubicBezTo>
                  <a:lnTo>
                    <a:pt x="5365891" y="0"/>
                  </a:lnTo>
                  <a:cubicBezTo>
                    <a:pt x="5434471" y="0"/>
                    <a:pt x="5490351" y="55880"/>
                    <a:pt x="5490351" y="124460"/>
                  </a:cubicBezTo>
                  <a:lnTo>
                    <a:pt x="5490351" y="535940"/>
                  </a:lnTo>
                  <a:cubicBezTo>
                    <a:pt x="5490351" y="604520"/>
                    <a:pt x="5434471" y="660400"/>
                    <a:pt x="5365891" y="660400"/>
                  </a:cubicBezTo>
                  <a:close/>
                </a:path>
              </a:pathLst>
            </a:custGeom>
            <a:solidFill>
              <a:srgbClr val="356395"/>
            </a:solidFill>
          </p:spPr>
        </p:sp>
      </p:grpSp>
      <p:grpSp>
        <p:nvGrpSpPr>
          <p:cNvPr name="Group 37" id="37"/>
          <p:cNvGrpSpPr/>
          <p:nvPr/>
        </p:nvGrpSpPr>
        <p:grpSpPr>
          <a:xfrm rot="0">
            <a:off x="1028700" y="2376468"/>
            <a:ext cx="16230600" cy="6273350"/>
            <a:chOff x="0" y="0"/>
            <a:chExt cx="5490351" cy="2122096"/>
          </a:xfrm>
        </p:grpSpPr>
        <p:sp>
          <p:nvSpPr>
            <p:cNvPr name="Freeform 38" id="38"/>
            <p:cNvSpPr/>
            <p:nvPr/>
          </p:nvSpPr>
          <p:spPr>
            <a:xfrm>
              <a:off x="0" y="0"/>
              <a:ext cx="5490351" cy="2122096"/>
            </a:xfrm>
            <a:custGeom>
              <a:avLst/>
              <a:gdLst/>
              <a:ahLst/>
              <a:cxnLst/>
              <a:rect r="r" b="b" t="t" l="l"/>
              <a:pathLst>
                <a:path h="2122096" w="5490351">
                  <a:moveTo>
                    <a:pt x="5365891" y="2122096"/>
                  </a:moveTo>
                  <a:lnTo>
                    <a:pt x="124460" y="2122096"/>
                  </a:lnTo>
                  <a:cubicBezTo>
                    <a:pt x="55880" y="2122096"/>
                    <a:pt x="0" y="2066216"/>
                    <a:pt x="0" y="1997636"/>
                  </a:cubicBezTo>
                  <a:lnTo>
                    <a:pt x="0" y="124460"/>
                  </a:lnTo>
                  <a:cubicBezTo>
                    <a:pt x="0" y="55880"/>
                    <a:pt x="55880" y="0"/>
                    <a:pt x="124460" y="0"/>
                  </a:cubicBezTo>
                  <a:lnTo>
                    <a:pt x="5365891" y="0"/>
                  </a:lnTo>
                  <a:cubicBezTo>
                    <a:pt x="5434471" y="0"/>
                    <a:pt x="5490351" y="55880"/>
                    <a:pt x="5490351" y="124460"/>
                  </a:cubicBezTo>
                  <a:lnTo>
                    <a:pt x="5490351" y="1997636"/>
                  </a:lnTo>
                  <a:cubicBezTo>
                    <a:pt x="5490351" y="2066216"/>
                    <a:pt x="5434471" y="2122096"/>
                    <a:pt x="5365891" y="2122096"/>
                  </a:cubicBezTo>
                  <a:close/>
                </a:path>
              </a:pathLst>
            </a:custGeom>
            <a:solidFill>
              <a:srgbClr val="FFBD59">
                <a:alpha val="98824"/>
              </a:srgbClr>
            </a:solidFill>
          </p:spPr>
        </p:sp>
      </p:grpSp>
      <p:grpSp>
        <p:nvGrpSpPr>
          <p:cNvPr name="Group 39" id="39"/>
          <p:cNvGrpSpPr/>
          <p:nvPr/>
        </p:nvGrpSpPr>
        <p:grpSpPr>
          <a:xfrm rot="0">
            <a:off x="6377397" y="3038961"/>
            <a:ext cx="9114133" cy="5006062"/>
            <a:chOff x="0" y="0"/>
            <a:chExt cx="12152178" cy="6674749"/>
          </a:xfrm>
        </p:grpSpPr>
        <p:grpSp>
          <p:nvGrpSpPr>
            <p:cNvPr name="Group 40" id="40"/>
            <p:cNvGrpSpPr/>
            <p:nvPr/>
          </p:nvGrpSpPr>
          <p:grpSpPr>
            <a:xfrm rot="0">
              <a:off x="0" y="897119"/>
              <a:ext cx="2263520" cy="5777631"/>
              <a:chOff x="0" y="0"/>
              <a:chExt cx="1126342" cy="2874986"/>
            </a:xfrm>
          </p:grpSpPr>
          <p:sp>
            <p:nvSpPr>
              <p:cNvPr name="Freeform 41" id="4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2" id="42"/>
            <p:cNvGrpSpPr/>
            <p:nvPr/>
          </p:nvGrpSpPr>
          <p:grpSpPr>
            <a:xfrm rot="0">
              <a:off x="2471374" y="897119"/>
              <a:ext cx="2263520" cy="5777631"/>
              <a:chOff x="0" y="0"/>
              <a:chExt cx="1126342" cy="2874986"/>
            </a:xfrm>
          </p:grpSpPr>
          <p:sp>
            <p:nvSpPr>
              <p:cNvPr name="Freeform 43" id="4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4" id="44"/>
            <p:cNvGrpSpPr/>
            <p:nvPr/>
          </p:nvGrpSpPr>
          <p:grpSpPr>
            <a:xfrm rot="0">
              <a:off x="4942749" y="897119"/>
              <a:ext cx="2263520" cy="5777631"/>
              <a:chOff x="0" y="0"/>
              <a:chExt cx="1126342" cy="2874986"/>
            </a:xfrm>
          </p:grpSpPr>
          <p:sp>
            <p:nvSpPr>
              <p:cNvPr name="Freeform 45" id="4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6" id="46"/>
            <p:cNvGrpSpPr/>
            <p:nvPr/>
          </p:nvGrpSpPr>
          <p:grpSpPr>
            <a:xfrm rot="0">
              <a:off x="7414123" y="897119"/>
              <a:ext cx="2263520" cy="5777631"/>
              <a:chOff x="0" y="0"/>
              <a:chExt cx="1126342" cy="2874986"/>
            </a:xfrm>
          </p:grpSpPr>
          <p:sp>
            <p:nvSpPr>
              <p:cNvPr name="Freeform 47" id="4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48" id="48"/>
            <p:cNvGrpSpPr/>
            <p:nvPr/>
          </p:nvGrpSpPr>
          <p:grpSpPr>
            <a:xfrm rot="0">
              <a:off x="9888658" y="897119"/>
              <a:ext cx="2263520" cy="5777631"/>
              <a:chOff x="0" y="0"/>
              <a:chExt cx="1126342" cy="2874986"/>
            </a:xfrm>
          </p:grpSpPr>
          <p:sp>
            <p:nvSpPr>
              <p:cNvPr name="Freeform 49" id="4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50" id="50"/>
            <p:cNvGrpSpPr/>
            <p:nvPr/>
          </p:nvGrpSpPr>
          <p:grpSpPr>
            <a:xfrm rot="0">
              <a:off x="0" y="0"/>
              <a:ext cx="2263520" cy="793191"/>
              <a:chOff x="0" y="0"/>
              <a:chExt cx="1884575" cy="660400"/>
            </a:xfrm>
          </p:grpSpPr>
          <p:sp>
            <p:nvSpPr>
              <p:cNvPr name="Freeform 51" id="5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2" id="52"/>
            <p:cNvGrpSpPr/>
            <p:nvPr/>
          </p:nvGrpSpPr>
          <p:grpSpPr>
            <a:xfrm rot="0">
              <a:off x="2471374" y="0"/>
              <a:ext cx="2263520" cy="793191"/>
              <a:chOff x="0" y="0"/>
              <a:chExt cx="1884575" cy="660400"/>
            </a:xfrm>
          </p:grpSpPr>
          <p:sp>
            <p:nvSpPr>
              <p:cNvPr name="Freeform 53" id="5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4" id="54"/>
            <p:cNvGrpSpPr/>
            <p:nvPr/>
          </p:nvGrpSpPr>
          <p:grpSpPr>
            <a:xfrm rot="0">
              <a:off x="4942749" y="0"/>
              <a:ext cx="2263520" cy="793191"/>
              <a:chOff x="0" y="0"/>
              <a:chExt cx="1884575" cy="660400"/>
            </a:xfrm>
          </p:grpSpPr>
          <p:sp>
            <p:nvSpPr>
              <p:cNvPr name="Freeform 55" id="5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6" id="56"/>
            <p:cNvGrpSpPr/>
            <p:nvPr/>
          </p:nvGrpSpPr>
          <p:grpSpPr>
            <a:xfrm rot="0">
              <a:off x="7414123" y="0"/>
              <a:ext cx="2263520" cy="793191"/>
              <a:chOff x="0" y="0"/>
              <a:chExt cx="1884575" cy="660400"/>
            </a:xfrm>
          </p:grpSpPr>
          <p:sp>
            <p:nvSpPr>
              <p:cNvPr name="Freeform 57" id="5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58" id="58"/>
            <p:cNvGrpSpPr/>
            <p:nvPr/>
          </p:nvGrpSpPr>
          <p:grpSpPr>
            <a:xfrm rot="0">
              <a:off x="9888658" y="0"/>
              <a:ext cx="2263520" cy="793191"/>
              <a:chOff x="0" y="0"/>
              <a:chExt cx="1884575" cy="660400"/>
            </a:xfrm>
          </p:grpSpPr>
          <p:sp>
            <p:nvSpPr>
              <p:cNvPr name="Freeform 59" id="5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60" id="60"/>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MONDAY</a:t>
              </a:r>
            </a:p>
          </p:txBody>
        </p:sp>
        <p:sp>
          <p:nvSpPr>
            <p:cNvPr name="TextBox 61" id="61"/>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TUESDAY</a:t>
              </a:r>
            </a:p>
          </p:txBody>
        </p:sp>
        <p:sp>
          <p:nvSpPr>
            <p:cNvPr name="TextBox 62" id="62"/>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63" id="63"/>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64" id="64"/>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65" id="65"/>
          <p:cNvSpPr txBox="true"/>
          <p:nvPr/>
        </p:nvSpPr>
        <p:spPr>
          <a:xfrm rot="0">
            <a:off x="843546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Jun</a:t>
            </a:r>
          </a:p>
        </p:txBody>
      </p:sp>
      <p:sp>
        <p:nvSpPr>
          <p:cNvPr name="TextBox 66" id="66"/>
          <p:cNvSpPr txBox="true"/>
          <p:nvPr/>
        </p:nvSpPr>
        <p:spPr>
          <a:xfrm rot="0">
            <a:off x="963021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Jul</a:t>
            </a:r>
          </a:p>
        </p:txBody>
      </p:sp>
      <p:sp>
        <p:nvSpPr>
          <p:cNvPr name="TextBox 67" id="67"/>
          <p:cNvSpPr txBox="true"/>
          <p:nvPr/>
        </p:nvSpPr>
        <p:spPr>
          <a:xfrm rot="0">
            <a:off x="10822746"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Aug</a:t>
            </a:r>
          </a:p>
        </p:txBody>
      </p:sp>
      <p:sp>
        <p:nvSpPr>
          <p:cNvPr name="TextBox 68" id="68"/>
          <p:cNvSpPr txBox="true"/>
          <p:nvPr/>
        </p:nvSpPr>
        <p:spPr>
          <a:xfrm rot="0">
            <a:off x="12016389"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Sep</a:t>
            </a:r>
          </a:p>
        </p:txBody>
      </p:sp>
      <p:sp>
        <p:nvSpPr>
          <p:cNvPr name="TextBox 69" id="69"/>
          <p:cNvSpPr txBox="true"/>
          <p:nvPr/>
        </p:nvSpPr>
        <p:spPr>
          <a:xfrm rot="0">
            <a:off x="13210031"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Oct</a:t>
            </a:r>
          </a:p>
        </p:txBody>
      </p:sp>
      <p:sp>
        <p:nvSpPr>
          <p:cNvPr name="TextBox 70" id="70"/>
          <p:cNvSpPr txBox="true"/>
          <p:nvPr/>
        </p:nvSpPr>
        <p:spPr>
          <a:xfrm rot="0">
            <a:off x="14403674"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Nov</a:t>
            </a:r>
          </a:p>
        </p:txBody>
      </p:sp>
      <p:sp>
        <p:nvSpPr>
          <p:cNvPr name="TextBox 71" id="71"/>
          <p:cNvSpPr txBox="true"/>
          <p:nvPr/>
        </p:nvSpPr>
        <p:spPr>
          <a:xfrm rot="0">
            <a:off x="15598425"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Dec</a:t>
            </a:r>
          </a:p>
        </p:txBody>
      </p:sp>
      <p:sp>
        <p:nvSpPr>
          <p:cNvPr name="TextBox 72" id="72"/>
          <p:cNvSpPr txBox="true"/>
          <p:nvPr/>
        </p:nvSpPr>
        <p:spPr>
          <a:xfrm rot="0">
            <a:off x="3611902" y="1139257"/>
            <a:ext cx="756419" cy="655109"/>
          </a:xfrm>
          <a:prstGeom prst="rect">
            <a:avLst/>
          </a:prstGeom>
        </p:spPr>
        <p:txBody>
          <a:bodyPr anchor="t" rtlCol="false" tIns="0" lIns="0" bIns="0" rIns="0">
            <a:spAutoFit/>
          </a:bodyPr>
          <a:lstStyle/>
          <a:p>
            <a:pPr algn="ctr">
              <a:lnSpc>
                <a:spcPts val="5003"/>
              </a:lnSpc>
            </a:pPr>
            <a:r>
              <a:rPr lang="en-US" sz="4719">
                <a:solidFill>
                  <a:srgbClr val="242634"/>
                </a:solidFill>
                <a:latin typeface="Sue Ellen Francisco"/>
              </a:rPr>
              <a:t>Feb</a:t>
            </a:r>
          </a:p>
        </p:txBody>
      </p:sp>
      <p:sp>
        <p:nvSpPr>
          <p:cNvPr name="TextBox 73" id="73"/>
          <p:cNvSpPr txBox="true"/>
          <p:nvPr/>
        </p:nvSpPr>
        <p:spPr>
          <a:xfrm rot="0">
            <a:off x="1444337" y="2952563"/>
            <a:ext cx="4715557" cy="877369"/>
          </a:xfrm>
          <a:prstGeom prst="rect">
            <a:avLst/>
          </a:prstGeom>
        </p:spPr>
        <p:txBody>
          <a:bodyPr anchor="t" rtlCol="false" tIns="0" lIns="0" bIns="0" rIns="0">
            <a:spAutoFit/>
          </a:bodyPr>
          <a:lstStyle/>
          <a:p>
            <a:pPr algn="ctr">
              <a:lnSpc>
                <a:spcPts val="6764"/>
              </a:lnSpc>
            </a:pPr>
            <a:r>
              <a:rPr lang="en-US" sz="6382">
                <a:solidFill>
                  <a:srgbClr val="242634"/>
                </a:solidFill>
                <a:latin typeface="Sue Ellen Francisco"/>
              </a:rPr>
              <a:t>Spring Schedule</a:t>
            </a:r>
          </a:p>
        </p:txBody>
      </p:sp>
      <p:grpSp>
        <p:nvGrpSpPr>
          <p:cNvPr name="Group 74" id="74"/>
          <p:cNvGrpSpPr/>
          <p:nvPr/>
        </p:nvGrpSpPr>
        <p:grpSpPr>
          <a:xfrm rot="0">
            <a:off x="1585264" y="4478127"/>
            <a:ext cx="4433701" cy="3662271"/>
            <a:chOff x="0" y="0"/>
            <a:chExt cx="5911602" cy="4883028"/>
          </a:xfrm>
        </p:grpSpPr>
        <p:sp>
          <p:nvSpPr>
            <p:cNvPr name="AutoShape 75" id="75"/>
            <p:cNvSpPr/>
            <p:nvPr/>
          </p:nvSpPr>
          <p:spPr>
            <a:xfrm rot="0">
              <a:off x="0" y="0"/>
              <a:ext cx="5911602" cy="0"/>
            </a:xfrm>
            <a:prstGeom prst="line">
              <a:avLst/>
            </a:prstGeom>
            <a:ln cap="rnd" w="12700">
              <a:solidFill>
                <a:srgbClr val="242634"/>
              </a:solidFill>
              <a:prstDash val="solid"/>
              <a:headEnd type="none" len="sm" w="sm"/>
              <a:tailEnd type="none" len="sm" w="sm"/>
            </a:ln>
          </p:spPr>
        </p:sp>
        <p:sp>
          <p:nvSpPr>
            <p:cNvPr name="AutoShape 76" id="76"/>
            <p:cNvSpPr/>
            <p:nvPr/>
          </p:nvSpPr>
          <p:spPr>
            <a:xfrm rot="0">
              <a:off x="0" y="417872"/>
              <a:ext cx="5911602" cy="0"/>
            </a:xfrm>
            <a:prstGeom prst="line">
              <a:avLst/>
            </a:prstGeom>
            <a:ln cap="rnd" w="12700">
              <a:solidFill>
                <a:srgbClr val="242634"/>
              </a:solidFill>
              <a:prstDash val="solid"/>
              <a:headEnd type="none" len="sm" w="sm"/>
              <a:tailEnd type="none" len="sm" w="sm"/>
            </a:ln>
          </p:spPr>
        </p:sp>
        <p:sp>
          <p:nvSpPr>
            <p:cNvPr name="AutoShape 77" id="77"/>
            <p:cNvSpPr/>
            <p:nvPr/>
          </p:nvSpPr>
          <p:spPr>
            <a:xfrm rot="0">
              <a:off x="0" y="912563"/>
              <a:ext cx="5911602" cy="0"/>
            </a:xfrm>
            <a:prstGeom prst="line">
              <a:avLst/>
            </a:prstGeom>
            <a:ln cap="rnd" w="12700">
              <a:solidFill>
                <a:srgbClr val="242634"/>
              </a:solidFill>
              <a:prstDash val="solid"/>
              <a:headEnd type="none" len="sm" w="sm"/>
              <a:tailEnd type="none" len="sm" w="sm"/>
            </a:ln>
          </p:spPr>
        </p:sp>
        <p:sp>
          <p:nvSpPr>
            <p:cNvPr name="AutoShape 78" id="78"/>
            <p:cNvSpPr/>
            <p:nvPr/>
          </p:nvSpPr>
          <p:spPr>
            <a:xfrm rot="0">
              <a:off x="0" y="1330436"/>
              <a:ext cx="5911602" cy="0"/>
            </a:xfrm>
            <a:prstGeom prst="line">
              <a:avLst/>
            </a:prstGeom>
            <a:ln cap="rnd" w="12700">
              <a:solidFill>
                <a:srgbClr val="242634"/>
              </a:solidFill>
              <a:prstDash val="solid"/>
              <a:headEnd type="none" len="sm" w="sm"/>
              <a:tailEnd type="none" len="sm" w="sm"/>
            </a:ln>
          </p:spPr>
        </p:sp>
        <p:sp>
          <p:nvSpPr>
            <p:cNvPr name="AutoShape 79" id="79"/>
            <p:cNvSpPr/>
            <p:nvPr/>
          </p:nvSpPr>
          <p:spPr>
            <a:xfrm rot="0">
              <a:off x="0" y="1769818"/>
              <a:ext cx="5911602" cy="0"/>
            </a:xfrm>
            <a:prstGeom prst="line">
              <a:avLst/>
            </a:prstGeom>
            <a:ln cap="rnd" w="12700">
              <a:solidFill>
                <a:srgbClr val="242634"/>
              </a:solidFill>
              <a:prstDash val="solid"/>
              <a:headEnd type="none" len="sm" w="sm"/>
              <a:tailEnd type="none" len="sm" w="sm"/>
            </a:ln>
          </p:spPr>
        </p:sp>
        <p:sp>
          <p:nvSpPr>
            <p:cNvPr name="AutoShape 80" id="80"/>
            <p:cNvSpPr/>
            <p:nvPr/>
          </p:nvSpPr>
          <p:spPr>
            <a:xfrm rot="0">
              <a:off x="0" y="2187691"/>
              <a:ext cx="5911602" cy="0"/>
            </a:xfrm>
            <a:prstGeom prst="line">
              <a:avLst/>
            </a:prstGeom>
            <a:ln cap="rnd" w="12700">
              <a:solidFill>
                <a:srgbClr val="242634"/>
              </a:solidFill>
              <a:prstDash val="solid"/>
              <a:headEnd type="none" len="sm" w="sm"/>
              <a:tailEnd type="none" len="sm" w="sm"/>
            </a:ln>
          </p:spPr>
        </p:sp>
        <p:sp>
          <p:nvSpPr>
            <p:cNvPr name="AutoShape 81" id="81"/>
            <p:cNvSpPr/>
            <p:nvPr/>
          </p:nvSpPr>
          <p:spPr>
            <a:xfrm rot="0">
              <a:off x="0" y="2682382"/>
              <a:ext cx="5911602" cy="0"/>
            </a:xfrm>
            <a:prstGeom prst="line">
              <a:avLst/>
            </a:prstGeom>
            <a:ln cap="rnd" w="12700">
              <a:solidFill>
                <a:srgbClr val="242634"/>
              </a:solidFill>
              <a:prstDash val="solid"/>
              <a:headEnd type="none" len="sm" w="sm"/>
              <a:tailEnd type="none" len="sm" w="sm"/>
            </a:ln>
          </p:spPr>
        </p:sp>
        <p:sp>
          <p:nvSpPr>
            <p:cNvPr name="AutoShape 82" id="82"/>
            <p:cNvSpPr/>
            <p:nvPr/>
          </p:nvSpPr>
          <p:spPr>
            <a:xfrm rot="0">
              <a:off x="0" y="3100254"/>
              <a:ext cx="5911602" cy="0"/>
            </a:xfrm>
            <a:prstGeom prst="line">
              <a:avLst/>
            </a:prstGeom>
            <a:ln cap="rnd" w="12700">
              <a:solidFill>
                <a:srgbClr val="242634"/>
              </a:solidFill>
              <a:prstDash val="solid"/>
              <a:headEnd type="none" len="sm" w="sm"/>
              <a:tailEnd type="none" len="sm" w="sm"/>
            </a:ln>
          </p:spPr>
        </p:sp>
        <p:sp>
          <p:nvSpPr>
            <p:cNvPr name="AutoShape 83" id="83"/>
            <p:cNvSpPr/>
            <p:nvPr/>
          </p:nvSpPr>
          <p:spPr>
            <a:xfrm rot="0">
              <a:off x="0" y="3539892"/>
              <a:ext cx="5911602" cy="0"/>
            </a:xfrm>
            <a:prstGeom prst="line">
              <a:avLst/>
            </a:prstGeom>
            <a:ln cap="rnd" w="12700">
              <a:solidFill>
                <a:srgbClr val="242634"/>
              </a:solidFill>
              <a:prstDash val="solid"/>
              <a:headEnd type="none" len="sm" w="sm"/>
              <a:tailEnd type="none" len="sm" w="sm"/>
            </a:ln>
          </p:spPr>
        </p:sp>
        <p:sp>
          <p:nvSpPr>
            <p:cNvPr name="AutoShape 84" id="84"/>
            <p:cNvSpPr/>
            <p:nvPr/>
          </p:nvSpPr>
          <p:spPr>
            <a:xfrm rot="0">
              <a:off x="0" y="3957765"/>
              <a:ext cx="5911602" cy="0"/>
            </a:xfrm>
            <a:prstGeom prst="line">
              <a:avLst/>
            </a:prstGeom>
            <a:ln cap="rnd" w="12700">
              <a:solidFill>
                <a:srgbClr val="242634"/>
              </a:solidFill>
              <a:prstDash val="solid"/>
              <a:headEnd type="none" len="sm" w="sm"/>
              <a:tailEnd type="none" len="sm" w="sm"/>
            </a:ln>
          </p:spPr>
        </p:sp>
        <p:sp>
          <p:nvSpPr>
            <p:cNvPr name="AutoShape 85" id="85"/>
            <p:cNvSpPr/>
            <p:nvPr/>
          </p:nvSpPr>
          <p:spPr>
            <a:xfrm rot="0">
              <a:off x="0" y="4452456"/>
              <a:ext cx="5911602" cy="0"/>
            </a:xfrm>
            <a:prstGeom prst="line">
              <a:avLst/>
            </a:prstGeom>
            <a:ln cap="rnd" w="12700">
              <a:solidFill>
                <a:srgbClr val="242634"/>
              </a:solidFill>
              <a:prstDash val="solid"/>
              <a:headEnd type="none" len="sm" w="sm"/>
              <a:tailEnd type="none" len="sm" w="sm"/>
            </a:ln>
          </p:spPr>
        </p:sp>
        <p:sp>
          <p:nvSpPr>
            <p:cNvPr name="AutoShape 86" id="86"/>
            <p:cNvSpPr/>
            <p:nvPr/>
          </p:nvSpPr>
          <p:spPr>
            <a:xfrm rot="0">
              <a:off x="0" y="4870328"/>
              <a:ext cx="5911602" cy="0"/>
            </a:xfrm>
            <a:prstGeom prst="line">
              <a:avLst/>
            </a:prstGeom>
            <a:ln cap="rnd" w="12700">
              <a:solidFill>
                <a:srgbClr val="242634"/>
              </a:solidFill>
              <a:prstDash val="solid"/>
              <a:headEnd type="none" len="sm" w="sm"/>
              <a:tailEnd type="none" len="sm" w="sm"/>
            </a:ln>
          </p:spPr>
        </p:sp>
      </p:grpSp>
      <p:grpSp>
        <p:nvGrpSpPr>
          <p:cNvPr name="Group 87" id="87"/>
          <p:cNvGrpSpPr/>
          <p:nvPr/>
        </p:nvGrpSpPr>
        <p:grpSpPr>
          <a:xfrm rot="0">
            <a:off x="15598425" y="3038961"/>
            <a:ext cx="9114133" cy="5006062"/>
            <a:chOff x="0" y="0"/>
            <a:chExt cx="12152178" cy="6674749"/>
          </a:xfrm>
        </p:grpSpPr>
        <p:grpSp>
          <p:nvGrpSpPr>
            <p:cNvPr name="Group 88" id="88"/>
            <p:cNvGrpSpPr/>
            <p:nvPr/>
          </p:nvGrpSpPr>
          <p:grpSpPr>
            <a:xfrm rot="0">
              <a:off x="0" y="897119"/>
              <a:ext cx="2263520" cy="5777631"/>
              <a:chOff x="0" y="0"/>
              <a:chExt cx="1126342" cy="2874986"/>
            </a:xfrm>
          </p:grpSpPr>
          <p:sp>
            <p:nvSpPr>
              <p:cNvPr name="Freeform 89" id="89"/>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0" id="90"/>
            <p:cNvGrpSpPr/>
            <p:nvPr/>
          </p:nvGrpSpPr>
          <p:grpSpPr>
            <a:xfrm rot="0">
              <a:off x="2471374" y="897119"/>
              <a:ext cx="2263520" cy="5777631"/>
              <a:chOff x="0" y="0"/>
              <a:chExt cx="1126342" cy="2874986"/>
            </a:xfrm>
          </p:grpSpPr>
          <p:sp>
            <p:nvSpPr>
              <p:cNvPr name="Freeform 91" id="91"/>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alpha val="0"/>
                </a:srgbClr>
              </a:solidFill>
            </p:spPr>
          </p:sp>
        </p:grpSp>
        <p:grpSp>
          <p:nvGrpSpPr>
            <p:cNvPr name="Group 92" id="92"/>
            <p:cNvGrpSpPr/>
            <p:nvPr/>
          </p:nvGrpSpPr>
          <p:grpSpPr>
            <a:xfrm rot="0">
              <a:off x="4942749" y="897119"/>
              <a:ext cx="2263520" cy="5777631"/>
              <a:chOff x="0" y="0"/>
              <a:chExt cx="1126342" cy="2874986"/>
            </a:xfrm>
          </p:grpSpPr>
          <p:sp>
            <p:nvSpPr>
              <p:cNvPr name="Freeform 93" id="93"/>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4" id="94"/>
            <p:cNvGrpSpPr/>
            <p:nvPr/>
          </p:nvGrpSpPr>
          <p:grpSpPr>
            <a:xfrm rot="0">
              <a:off x="7414123" y="897119"/>
              <a:ext cx="2263520" cy="5777631"/>
              <a:chOff x="0" y="0"/>
              <a:chExt cx="1126342" cy="2874986"/>
            </a:xfrm>
          </p:grpSpPr>
          <p:sp>
            <p:nvSpPr>
              <p:cNvPr name="Freeform 95" id="95"/>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6" id="96"/>
            <p:cNvGrpSpPr/>
            <p:nvPr/>
          </p:nvGrpSpPr>
          <p:grpSpPr>
            <a:xfrm rot="0">
              <a:off x="9888658" y="897119"/>
              <a:ext cx="2263520" cy="5777631"/>
              <a:chOff x="0" y="0"/>
              <a:chExt cx="1126342" cy="2874986"/>
            </a:xfrm>
          </p:grpSpPr>
          <p:sp>
            <p:nvSpPr>
              <p:cNvPr name="Freeform 97" id="97"/>
              <p:cNvSpPr/>
              <p:nvPr/>
            </p:nvSpPr>
            <p:spPr>
              <a:xfrm>
                <a:off x="0" y="0"/>
                <a:ext cx="1126342" cy="2874986"/>
              </a:xfrm>
              <a:custGeom>
                <a:avLst/>
                <a:gdLst/>
                <a:ahLst/>
                <a:cxnLst/>
                <a:rect r="r" b="b" t="t" l="l"/>
                <a:pathLst>
                  <a:path h="2874986" w="1126342">
                    <a:moveTo>
                      <a:pt x="1001882" y="2874986"/>
                    </a:moveTo>
                    <a:lnTo>
                      <a:pt x="124460" y="2874986"/>
                    </a:lnTo>
                    <a:cubicBezTo>
                      <a:pt x="55880" y="2874986"/>
                      <a:pt x="0" y="2819106"/>
                      <a:pt x="0" y="2750526"/>
                    </a:cubicBezTo>
                    <a:lnTo>
                      <a:pt x="0" y="124460"/>
                    </a:lnTo>
                    <a:cubicBezTo>
                      <a:pt x="0" y="55880"/>
                      <a:pt x="55880" y="0"/>
                      <a:pt x="124460" y="0"/>
                    </a:cubicBezTo>
                    <a:lnTo>
                      <a:pt x="1001882" y="0"/>
                    </a:lnTo>
                    <a:cubicBezTo>
                      <a:pt x="1070462" y="0"/>
                      <a:pt x="1126342" y="55880"/>
                      <a:pt x="1126342" y="124460"/>
                    </a:cubicBezTo>
                    <a:lnTo>
                      <a:pt x="1126342" y="2750526"/>
                    </a:lnTo>
                    <a:cubicBezTo>
                      <a:pt x="1126342" y="2819106"/>
                      <a:pt x="1070462" y="2874986"/>
                      <a:pt x="1001882" y="2874986"/>
                    </a:cubicBezTo>
                    <a:close/>
                  </a:path>
                </a:pathLst>
              </a:custGeom>
              <a:solidFill>
                <a:srgbClr val="356395"/>
              </a:solidFill>
            </p:spPr>
          </p:sp>
        </p:grpSp>
        <p:grpSp>
          <p:nvGrpSpPr>
            <p:cNvPr name="Group 98" id="98"/>
            <p:cNvGrpSpPr/>
            <p:nvPr/>
          </p:nvGrpSpPr>
          <p:grpSpPr>
            <a:xfrm rot="0">
              <a:off x="0" y="0"/>
              <a:ext cx="2263520" cy="793191"/>
              <a:chOff x="0" y="0"/>
              <a:chExt cx="1884575" cy="660400"/>
            </a:xfrm>
          </p:grpSpPr>
          <p:sp>
            <p:nvSpPr>
              <p:cNvPr name="Freeform 99" id="99"/>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0" id="100"/>
            <p:cNvGrpSpPr/>
            <p:nvPr/>
          </p:nvGrpSpPr>
          <p:grpSpPr>
            <a:xfrm rot="0">
              <a:off x="2471374" y="0"/>
              <a:ext cx="2263520" cy="793191"/>
              <a:chOff x="0" y="0"/>
              <a:chExt cx="1884575" cy="660400"/>
            </a:xfrm>
          </p:grpSpPr>
          <p:sp>
            <p:nvSpPr>
              <p:cNvPr name="Freeform 101" id="101"/>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alpha val="0"/>
                </a:srgbClr>
              </a:solidFill>
            </p:spPr>
          </p:sp>
        </p:grpSp>
        <p:grpSp>
          <p:nvGrpSpPr>
            <p:cNvPr name="Group 102" id="102"/>
            <p:cNvGrpSpPr/>
            <p:nvPr/>
          </p:nvGrpSpPr>
          <p:grpSpPr>
            <a:xfrm rot="0">
              <a:off x="4942749" y="0"/>
              <a:ext cx="2263520" cy="793191"/>
              <a:chOff x="0" y="0"/>
              <a:chExt cx="1884575" cy="660400"/>
            </a:xfrm>
          </p:grpSpPr>
          <p:sp>
            <p:nvSpPr>
              <p:cNvPr name="Freeform 103" id="103"/>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4" id="104"/>
            <p:cNvGrpSpPr/>
            <p:nvPr/>
          </p:nvGrpSpPr>
          <p:grpSpPr>
            <a:xfrm rot="0">
              <a:off x="7414123" y="0"/>
              <a:ext cx="2263520" cy="793191"/>
              <a:chOff x="0" y="0"/>
              <a:chExt cx="1884575" cy="660400"/>
            </a:xfrm>
          </p:grpSpPr>
          <p:sp>
            <p:nvSpPr>
              <p:cNvPr name="Freeform 105" id="105"/>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grpSp>
          <p:nvGrpSpPr>
            <p:cNvPr name="Group 106" id="106"/>
            <p:cNvGrpSpPr/>
            <p:nvPr/>
          </p:nvGrpSpPr>
          <p:grpSpPr>
            <a:xfrm rot="0">
              <a:off x="9888658" y="0"/>
              <a:ext cx="2263520" cy="793191"/>
              <a:chOff x="0" y="0"/>
              <a:chExt cx="1884575" cy="660400"/>
            </a:xfrm>
          </p:grpSpPr>
          <p:sp>
            <p:nvSpPr>
              <p:cNvPr name="Freeform 107" id="107"/>
              <p:cNvSpPr/>
              <p:nvPr/>
            </p:nvSpPr>
            <p:spPr>
              <a:xfrm>
                <a:off x="0" y="0"/>
                <a:ext cx="1884575" cy="660400"/>
              </a:xfrm>
              <a:custGeom>
                <a:avLst/>
                <a:gdLst/>
                <a:ahLst/>
                <a:cxnLst/>
                <a:rect r="r" b="b" t="t" l="l"/>
                <a:pathLst>
                  <a:path h="660400" w="1884575">
                    <a:moveTo>
                      <a:pt x="1760115" y="660400"/>
                    </a:moveTo>
                    <a:lnTo>
                      <a:pt x="124460" y="660400"/>
                    </a:lnTo>
                    <a:cubicBezTo>
                      <a:pt x="55880" y="660400"/>
                      <a:pt x="0" y="604520"/>
                      <a:pt x="0" y="535940"/>
                    </a:cubicBezTo>
                    <a:lnTo>
                      <a:pt x="0" y="124460"/>
                    </a:lnTo>
                    <a:cubicBezTo>
                      <a:pt x="0" y="55880"/>
                      <a:pt x="55880" y="0"/>
                      <a:pt x="124460" y="0"/>
                    </a:cubicBezTo>
                    <a:lnTo>
                      <a:pt x="1760115" y="0"/>
                    </a:lnTo>
                    <a:cubicBezTo>
                      <a:pt x="1828695" y="0"/>
                      <a:pt x="1884575" y="55880"/>
                      <a:pt x="1884575" y="124460"/>
                    </a:cubicBezTo>
                    <a:lnTo>
                      <a:pt x="1884575" y="535940"/>
                    </a:lnTo>
                    <a:cubicBezTo>
                      <a:pt x="1884575" y="604520"/>
                      <a:pt x="1828695" y="660400"/>
                      <a:pt x="1760115" y="660400"/>
                    </a:cubicBezTo>
                    <a:close/>
                  </a:path>
                </a:pathLst>
              </a:custGeom>
              <a:solidFill>
                <a:srgbClr val="BF7634"/>
              </a:solidFill>
            </p:spPr>
          </p:sp>
        </p:grpSp>
        <p:sp>
          <p:nvSpPr>
            <p:cNvPr name="TextBox 108" id="108"/>
            <p:cNvSpPr txBox="true"/>
            <p:nvPr/>
          </p:nvSpPr>
          <p:spPr>
            <a:xfrm rot="0">
              <a:off x="0"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SATURDAY</a:t>
              </a:r>
            </a:p>
          </p:txBody>
        </p:sp>
        <p:sp>
          <p:nvSpPr>
            <p:cNvPr name="TextBox 109" id="109"/>
            <p:cNvSpPr txBox="true"/>
            <p:nvPr/>
          </p:nvSpPr>
          <p:spPr>
            <a:xfrm rot="0">
              <a:off x="2471374"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alpha val="0"/>
                    </a:srgbClr>
                  </a:solidFill>
                  <a:latin typeface="League Spartan"/>
                </a:rPr>
                <a:t>TUESDAY</a:t>
              </a:r>
            </a:p>
          </p:txBody>
        </p:sp>
        <p:sp>
          <p:nvSpPr>
            <p:cNvPr name="TextBox 110" id="110"/>
            <p:cNvSpPr txBox="true"/>
            <p:nvPr/>
          </p:nvSpPr>
          <p:spPr>
            <a:xfrm rot="0">
              <a:off x="4942749"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WEDNESDAY</a:t>
              </a:r>
            </a:p>
          </p:txBody>
        </p:sp>
        <p:sp>
          <p:nvSpPr>
            <p:cNvPr name="TextBox 111" id="111"/>
            <p:cNvSpPr txBox="true"/>
            <p:nvPr/>
          </p:nvSpPr>
          <p:spPr>
            <a:xfrm rot="0">
              <a:off x="7414123"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THURSDAY</a:t>
              </a:r>
            </a:p>
          </p:txBody>
        </p:sp>
        <p:sp>
          <p:nvSpPr>
            <p:cNvPr name="TextBox 112" id="112"/>
            <p:cNvSpPr txBox="true"/>
            <p:nvPr/>
          </p:nvSpPr>
          <p:spPr>
            <a:xfrm rot="0">
              <a:off x="9888658" y="239851"/>
              <a:ext cx="2263520" cy="284915"/>
            </a:xfrm>
            <a:prstGeom prst="rect">
              <a:avLst/>
            </a:prstGeom>
          </p:spPr>
          <p:txBody>
            <a:bodyPr anchor="t" rtlCol="false" tIns="0" lIns="0" bIns="0" rIns="0">
              <a:spAutoFit/>
            </a:bodyPr>
            <a:lstStyle/>
            <a:p>
              <a:pPr algn="ctr">
                <a:lnSpc>
                  <a:spcPts val="1817"/>
                </a:lnSpc>
              </a:pPr>
              <a:r>
                <a:rPr lang="en-US" spc="214" sz="1298">
                  <a:solidFill>
                    <a:srgbClr val="FFFFFF"/>
                  </a:solidFill>
                  <a:latin typeface="League Spartan"/>
                </a:rPr>
                <a:t>FRIDAY</a:t>
              </a:r>
            </a:p>
          </p:txBody>
        </p:sp>
      </p:grpSp>
      <p:sp>
        <p:nvSpPr>
          <p:cNvPr name="TextBox 113" id="113"/>
          <p:cNvSpPr txBox="true"/>
          <p:nvPr/>
        </p:nvSpPr>
        <p:spPr>
          <a:xfrm rot="0">
            <a:off x="1508688" y="4689681"/>
            <a:ext cx="4433701" cy="2734148"/>
          </a:xfrm>
          <a:prstGeom prst="rect">
            <a:avLst/>
          </a:prstGeom>
        </p:spPr>
        <p:txBody>
          <a:bodyPr anchor="t" rtlCol="false" tIns="0" lIns="0" bIns="0" rIns="0">
            <a:spAutoFit/>
          </a:bodyPr>
          <a:lstStyle/>
          <a:p>
            <a:pPr algn="ctr">
              <a:lnSpc>
                <a:spcPts val="3639"/>
              </a:lnSpc>
            </a:pPr>
            <a:r>
              <a:rPr lang="en-US" sz="2599">
                <a:solidFill>
                  <a:srgbClr val="000000"/>
                </a:solidFill>
                <a:latin typeface="Open Sans Light"/>
              </a:rPr>
              <a:t>Pre-UIL Concert after Spring Break</a:t>
            </a:r>
          </a:p>
          <a:p>
            <a:pPr algn="ctr">
              <a:lnSpc>
                <a:spcPts val="3639"/>
              </a:lnSpc>
            </a:pPr>
            <a:r>
              <a:rPr lang="en-US" sz="2599">
                <a:solidFill>
                  <a:srgbClr val="000000"/>
                </a:solidFill>
                <a:latin typeface="Open Sans Light"/>
              </a:rPr>
              <a:t>UIL April</a:t>
            </a:r>
          </a:p>
          <a:p>
            <a:pPr algn="ctr">
              <a:lnSpc>
                <a:spcPts val="3639"/>
              </a:lnSpc>
            </a:pPr>
            <a:r>
              <a:rPr lang="en-US" sz="2599">
                <a:solidFill>
                  <a:srgbClr val="000000"/>
                </a:solidFill>
                <a:latin typeface="Open Sans Light"/>
              </a:rPr>
              <a:t>Band Auditions late April</a:t>
            </a:r>
          </a:p>
          <a:p>
            <a:pPr algn="ctr">
              <a:lnSpc>
                <a:spcPts val="3639"/>
              </a:lnSpc>
            </a:pPr>
            <a:r>
              <a:rPr lang="en-US" sz="2599">
                <a:solidFill>
                  <a:srgbClr val="000000"/>
                </a:solidFill>
                <a:latin typeface="Open Sans Light"/>
              </a:rPr>
              <a:t>Solo/Ensemble in May</a:t>
            </a:r>
          </a:p>
          <a:p>
            <a:pPr algn="ctr">
              <a:lnSpc>
                <a:spcPts val="3639"/>
              </a:lnSpc>
            </a:pPr>
            <a:r>
              <a:rPr lang="en-US" sz="2599">
                <a:solidFill>
                  <a:srgbClr val="000000"/>
                </a:solidFill>
                <a:latin typeface="Open Sans Light"/>
              </a:rPr>
              <a:t>Band Banquet in May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5752958" y="1028700"/>
            <a:ext cx="1401121" cy="1382297"/>
          </a:xfrm>
          <a:prstGeom prst="rect">
            <a:avLst/>
          </a:prstGeom>
        </p:spPr>
      </p:pic>
      <p:sp>
        <p:nvSpPr>
          <p:cNvPr name="TextBox 3" id="3"/>
          <p:cNvSpPr txBox="true"/>
          <p:nvPr/>
        </p:nvSpPr>
        <p:spPr>
          <a:xfrm rot="0">
            <a:off x="6004393" y="1344930"/>
            <a:ext cx="898251" cy="733425"/>
          </a:xfrm>
          <a:prstGeom prst="rect">
            <a:avLst/>
          </a:prstGeom>
        </p:spPr>
        <p:txBody>
          <a:bodyPr anchor="t" rtlCol="false" tIns="0" lIns="0" bIns="0" rIns="0">
            <a:spAutoFit/>
          </a:bodyPr>
          <a:lstStyle/>
          <a:p>
            <a:pPr algn="ctr">
              <a:lnSpc>
                <a:spcPts val="5850"/>
              </a:lnSpc>
            </a:pPr>
            <a:r>
              <a:rPr lang="en-US" spc="-108" sz="4500">
                <a:solidFill>
                  <a:srgbClr val="231F20"/>
                </a:solidFill>
                <a:latin typeface="More Sugar Bold"/>
              </a:rPr>
              <a:t>02</a:t>
            </a:r>
          </a:p>
        </p:txBody>
      </p:sp>
      <p:sp>
        <p:nvSpPr>
          <p:cNvPr name="TextBox 4" id="4"/>
          <p:cNvSpPr txBox="true"/>
          <p:nvPr/>
        </p:nvSpPr>
        <p:spPr>
          <a:xfrm rot="0">
            <a:off x="1028700" y="1114425"/>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grpSp>
        <p:nvGrpSpPr>
          <p:cNvPr name="Group 5" id="5"/>
          <p:cNvGrpSpPr/>
          <p:nvPr/>
        </p:nvGrpSpPr>
        <p:grpSpPr>
          <a:xfrm rot="0">
            <a:off x="1028700" y="2773256"/>
            <a:ext cx="16230600" cy="6485044"/>
            <a:chOff x="0" y="0"/>
            <a:chExt cx="4918364" cy="1965165"/>
          </a:xfrm>
        </p:grpSpPr>
        <p:sp>
          <p:nvSpPr>
            <p:cNvPr name="Freeform 6" id="6"/>
            <p:cNvSpPr/>
            <p:nvPr/>
          </p:nvSpPr>
          <p:spPr>
            <a:xfrm>
              <a:off x="-3810" y="1270"/>
              <a:ext cx="4923444" cy="1963895"/>
            </a:xfrm>
            <a:custGeom>
              <a:avLst/>
              <a:gdLst/>
              <a:ahLst/>
              <a:cxnLst/>
              <a:rect r="r" b="b" t="t" l="l"/>
              <a:pathLst>
                <a:path h="1963895" w="4923444">
                  <a:moveTo>
                    <a:pt x="4919634" y="1680098"/>
                  </a:moveTo>
                  <a:cubicBezTo>
                    <a:pt x="4919634" y="1593332"/>
                    <a:pt x="4923444" y="1505094"/>
                    <a:pt x="4917094" y="1418327"/>
                  </a:cubicBezTo>
                  <a:cubicBezTo>
                    <a:pt x="4909474" y="1360973"/>
                    <a:pt x="4898044" y="230063"/>
                    <a:pt x="4898044" y="172708"/>
                  </a:cubicBezTo>
                  <a:cubicBezTo>
                    <a:pt x="4895504" y="133002"/>
                    <a:pt x="4894234" y="91824"/>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5"/>
                    <a:pt x="10160" y="105060"/>
                    <a:pt x="8890" y="137413"/>
                  </a:cubicBezTo>
                  <a:cubicBezTo>
                    <a:pt x="7620" y="156531"/>
                    <a:pt x="8890" y="177120"/>
                    <a:pt x="7620" y="196238"/>
                  </a:cubicBezTo>
                  <a:cubicBezTo>
                    <a:pt x="0" y="293300"/>
                    <a:pt x="5080" y="1494800"/>
                    <a:pt x="7620" y="1593332"/>
                  </a:cubicBezTo>
                  <a:cubicBezTo>
                    <a:pt x="6350" y="1671275"/>
                    <a:pt x="11430" y="1747747"/>
                    <a:pt x="11430" y="1825690"/>
                  </a:cubicBezTo>
                  <a:cubicBezTo>
                    <a:pt x="11430" y="1862456"/>
                    <a:pt x="15240" y="1900692"/>
                    <a:pt x="7620" y="1933415"/>
                  </a:cubicBezTo>
                  <a:cubicBezTo>
                    <a:pt x="5080" y="1942305"/>
                    <a:pt x="10160" y="1948655"/>
                    <a:pt x="19050" y="1949925"/>
                  </a:cubicBezTo>
                  <a:cubicBezTo>
                    <a:pt x="29210" y="1951195"/>
                    <a:pt x="38100" y="1951195"/>
                    <a:pt x="48260" y="1951195"/>
                  </a:cubicBezTo>
                  <a:cubicBezTo>
                    <a:pt x="160122" y="1952465"/>
                    <a:pt x="282605" y="1952465"/>
                    <a:pt x="408914" y="1953735"/>
                  </a:cubicBezTo>
                  <a:cubicBezTo>
                    <a:pt x="477811" y="1955005"/>
                    <a:pt x="546707" y="1956275"/>
                    <a:pt x="611776" y="1957545"/>
                  </a:cubicBezTo>
                  <a:cubicBezTo>
                    <a:pt x="726603" y="1958815"/>
                    <a:pt x="837603" y="1958815"/>
                    <a:pt x="952430" y="1960085"/>
                  </a:cubicBezTo>
                  <a:cubicBezTo>
                    <a:pt x="998361" y="1960085"/>
                    <a:pt x="1040464" y="1960085"/>
                    <a:pt x="1086395" y="1958815"/>
                  </a:cubicBezTo>
                  <a:cubicBezTo>
                    <a:pt x="1105533" y="1958815"/>
                    <a:pt x="1128498" y="1957545"/>
                    <a:pt x="1147636" y="1957545"/>
                  </a:cubicBezTo>
                  <a:cubicBezTo>
                    <a:pt x="1224187" y="1958815"/>
                    <a:pt x="2755217" y="1949925"/>
                    <a:pt x="2831768" y="1951195"/>
                  </a:cubicBezTo>
                  <a:cubicBezTo>
                    <a:pt x="2938940" y="1952465"/>
                    <a:pt x="3233663" y="1952465"/>
                    <a:pt x="3340835" y="1952465"/>
                  </a:cubicBezTo>
                  <a:cubicBezTo>
                    <a:pt x="3382939" y="1952465"/>
                    <a:pt x="3421214" y="1951195"/>
                    <a:pt x="3463317" y="1951195"/>
                  </a:cubicBezTo>
                  <a:cubicBezTo>
                    <a:pt x="3532214" y="1952465"/>
                    <a:pt x="3601110" y="1953735"/>
                    <a:pt x="3670006" y="1955005"/>
                  </a:cubicBezTo>
                  <a:cubicBezTo>
                    <a:pt x="3819282" y="1957545"/>
                    <a:pt x="3964729" y="1955005"/>
                    <a:pt x="4114005" y="1958815"/>
                  </a:cubicBezTo>
                  <a:cubicBezTo>
                    <a:pt x="4362797" y="1963895"/>
                    <a:pt x="4615417" y="1957545"/>
                    <a:pt x="4859944" y="1962625"/>
                  </a:cubicBezTo>
                  <a:cubicBezTo>
                    <a:pt x="4880264" y="1963895"/>
                    <a:pt x="4900584" y="1962625"/>
                    <a:pt x="4923444" y="1962625"/>
                  </a:cubicBezTo>
                  <a:cubicBezTo>
                    <a:pt x="4923444" y="1938495"/>
                    <a:pt x="4923444" y="1925795"/>
                    <a:pt x="4923444" y="1902163"/>
                  </a:cubicBezTo>
                  <a:cubicBezTo>
                    <a:pt x="4922174" y="1827161"/>
                    <a:pt x="4919634" y="1756571"/>
                    <a:pt x="4919634" y="1680098"/>
                  </a:cubicBezTo>
                  <a:close/>
                </a:path>
              </a:pathLst>
            </a:custGeom>
            <a:solidFill>
              <a:srgbClr val="EDEDED"/>
            </a:solidFill>
          </p:spPr>
        </p:sp>
      </p:grpSp>
      <p:sp>
        <p:nvSpPr>
          <p:cNvPr name="TextBox 7" id="7"/>
          <p:cNvSpPr txBox="true"/>
          <p:nvPr/>
        </p:nvSpPr>
        <p:spPr>
          <a:xfrm rot="0">
            <a:off x="2724067" y="4390713"/>
            <a:ext cx="12839867"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It's raining?  That means no rehearsal...right?</a:t>
            </a:r>
          </a:p>
        </p:txBody>
      </p:sp>
      <p:grpSp>
        <p:nvGrpSpPr>
          <p:cNvPr name="Group 8" id="8"/>
          <p:cNvGrpSpPr/>
          <p:nvPr/>
        </p:nvGrpSpPr>
        <p:grpSpPr>
          <a:xfrm rot="0">
            <a:off x="3189519" y="5076513"/>
            <a:ext cx="1584945" cy="59531"/>
            <a:chOff x="0" y="0"/>
            <a:chExt cx="3927252" cy="152237"/>
          </a:xfrm>
        </p:grpSpPr>
        <p:sp>
          <p:nvSpPr>
            <p:cNvPr name="Freeform 9" id="9"/>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nvGrpSpPr>
          <p:cNvPr name="Group 10" id="10"/>
          <p:cNvGrpSpPr/>
          <p:nvPr/>
        </p:nvGrpSpPr>
        <p:grpSpPr>
          <a:xfrm rot="0">
            <a:off x="4648291" y="6383832"/>
            <a:ext cx="8991418" cy="1468716"/>
            <a:chOff x="0" y="0"/>
            <a:chExt cx="4574986" cy="747308"/>
          </a:xfrm>
        </p:grpSpPr>
        <p:sp>
          <p:nvSpPr>
            <p:cNvPr name="Freeform 11" id="11"/>
            <p:cNvSpPr/>
            <p:nvPr/>
          </p:nvSpPr>
          <p:spPr>
            <a:xfrm>
              <a:off x="10160" y="16510"/>
              <a:ext cx="4552126" cy="719368"/>
            </a:xfrm>
            <a:custGeom>
              <a:avLst/>
              <a:gdLst/>
              <a:ahLst/>
              <a:cxnLst/>
              <a:rect r="r" b="b" t="t" l="l"/>
              <a:pathLst>
                <a:path h="719368" w="4552126">
                  <a:moveTo>
                    <a:pt x="4552126" y="719368"/>
                  </a:moveTo>
                  <a:lnTo>
                    <a:pt x="0" y="711748"/>
                  </a:lnTo>
                  <a:lnTo>
                    <a:pt x="0" y="262722"/>
                  </a:lnTo>
                  <a:lnTo>
                    <a:pt x="17780" y="19050"/>
                  </a:lnTo>
                  <a:lnTo>
                    <a:pt x="2267932" y="0"/>
                  </a:lnTo>
                  <a:lnTo>
                    <a:pt x="4533076" y="5080"/>
                  </a:lnTo>
                  <a:close/>
                </a:path>
              </a:pathLst>
            </a:custGeom>
            <a:solidFill>
              <a:srgbClr val="EDEDED"/>
            </a:solidFill>
          </p:spPr>
        </p:sp>
        <p:sp>
          <p:nvSpPr>
            <p:cNvPr name="Freeform 12" id="12"/>
            <p:cNvSpPr/>
            <p:nvPr/>
          </p:nvSpPr>
          <p:spPr>
            <a:xfrm>
              <a:off x="-3810" y="0"/>
              <a:ext cx="4581336" cy="746038"/>
            </a:xfrm>
            <a:custGeom>
              <a:avLst/>
              <a:gdLst/>
              <a:ahLst/>
              <a:cxnLst/>
              <a:rect r="r" b="b" t="t" l="l"/>
              <a:pathLst>
                <a:path h="746038" w="4581336">
                  <a:moveTo>
                    <a:pt x="4547046" y="21590"/>
                  </a:moveTo>
                  <a:cubicBezTo>
                    <a:pt x="4548316" y="34290"/>
                    <a:pt x="4548316" y="44450"/>
                    <a:pt x="4549586" y="54610"/>
                  </a:cubicBezTo>
                  <a:cubicBezTo>
                    <a:pt x="4552126" y="73935"/>
                    <a:pt x="4553396" y="87820"/>
                    <a:pt x="4555936" y="101209"/>
                  </a:cubicBezTo>
                  <a:cubicBezTo>
                    <a:pt x="4555936" y="120548"/>
                    <a:pt x="4568636" y="501886"/>
                    <a:pt x="4574986" y="521226"/>
                  </a:cubicBezTo>
                  <a:cubicBezTo>
                    <a:pt x="4581336" y="550483"/>
                    <a:pt x="4577526" y="580237"/>
                    <a:pt x="4577526" y="609494"/>
                  </a:cubicBezTo>
                  <a:cubicBezTo>
                    <a:pt x="4577526" y="635280"/>
                    <a:pt x="4578796" y="659083"/>
                    <a:pt x="4580066" y="685078"/>
                  </a:cubicBezTo>
                  <a:cubicBezTo>
                    <a:pt x="4580066" y="706668"/>
                    <a:pt x="4580066" y="720638"/>
                    <a:pt x="4580066" y="744768"/>
                  </a:cubicBezTo>
                  <a:cubicBezTo>
                    <a:pt x="4557206" y="744768"/>
                    <a:pt x="4536886" y="746038"/>
                    <a:pt x="4507268" y="744768"/>
                  </a:cubicBezTo>
                  <a:cubicBezTo>
                    <a:pt x="4276935" y="739688"/>
                    <a:pt x="4043059" y="746038"/>
                    <a:pt x="3812727" y="740958"/>
                  </a:cubicBezTo>
                  <a:cubicBezTo>
                    <a:pt x="3674527" y="737148"/>
                    <a:pt x="3539871" y="739688"/>
                    <a:pt x="3401672" y="737148"/>
                  </a:cubicBezTo>
                  <a:cubicBezTo>
                    <a:pt x="3337887" y="735878"/>
                    <a:pt x="3274103" y="734608"/>
                    <a:pt x="3210319" y="733338"/>
                  </a:cubicBezTo>
                  <a:cubicBezTo>
                    <a:pt x="3171340" y="733338"/>
                    <a:pt x="3135904" y="734608"/>
                    <a:pt x="3096924" y="734608"/>
                  </a:cubicBezTo>
                  <a:cubicBezTo>
                    <a:pt x="2997704" y="733338"/>
                    <a:pt x="2724849" y="734608"/>
                    <a:pt x="2625629" y="733338"/>
                  </a:cubicBezTo>
                  <a:cubicBezTo>
                    <a:pt x="2554758" y="732068"/>
                    <a:pt x="1137327" y="740958"/>
                    <a:pt x="1066456" y="739688"/>
                  </a:cubicBezTo>
                  <a:cubicBezTo>
                    <a:pt x="1048738" y="739688"/>
                    <a:pt x="1027477" y="740958"/>
                    <a:pt x="1009759" y="740958"/>
                  </a:cubicBezTo>
                  <a:cubicBezTo>
                    <a:pt x="967236" y="740958"/>
                    <a:pt x="928257" y="742228"/>
                    <a:pt x="885734" y="742228"/>
                  </a:cubicBezTo>
                  <a:cubicBezTo>
                    <a:pt x="779426" y="742228"/>
                    <a:pt x="676663" y="740958"/>
                    <a:pt x="570355" y="739688"/>
                  </a:cubicBezTo>
                  <a:cubicBezTo>
                    <a:pt x="506571" y="738418"/>
                    <a:pt x="442787" y="737148"/>
                    <a:pt x="382546" y="735878"/>
                  </a:cubicBezTo>
                  <a:cubicBezTo>
                    <a:pt x="269152" y="734608"/>
                    <a:pt x="155757" y="733338"/>
                    <a:pt x="48260" y="733338"/>
                  </a:cubicBezTo>
                  <a:cubicBezTo>
                    <a:pt x="38100" y="733338"/>
                    <a:pt x="29210" y="733338"/>
                    <a:pt x="19050" y="732068"/>
                  </a:cubicBezTo>
                  <a:cubicBezTo>
                    <a:pt x="10160" y="730798"/>
                    <a:pt x="5080" y="724448"/>
                    <a:pt x="7620" y="715558"/>
                  </a:cubicBezTo>
                  <a:cubicBezTo>
                    <a:pt x="16510" y="683877"/>
                    <a:pt x="12700" y="671480"/>
                    <a:pt x="11430" y="658587"/>
                  </a:cubicBezTo>
                  <a:cubicBezTo>
                    <a:pt x="10160" y="632305"/>
                    <a:pt x="6350" y="606519"/>
                    <a:pt x="7620" y="580237"/>
                  </a:cubicBezTo>
                  <a:cubicBezTo>
                    <a:pt x="5080" y="547508"/>
                    <a:pt x="0" y="142367"/>
                    <a:pt x="7620" y="109143"/>
                  </a:cubicBezTo>
                  <a:cubicBezTo>
                    <a:pt x="8890" y="102696"/>
                    <a:pt x="7620" y="95754"/>
                    <a:pt x="8890" y="89307"/>
                  </a:cubicBezTo>
                  <a:cubicBezTo>
                    <a:pt x="10160" y="78894"/>
                    <a:pt x="12700" y="67488"/>
                    <a:pt x="13970" y="44450"/>
                  </a:cubicBezTo>
                  <a:cubicBezTo>
                    <a:pt x="13970" y="41910"/>
                    <a:pt x="15240" y="39370"/>
                    <a:pt x="16510" y="38100"/>
                  </a:cubicBezTo>
                  <a:cubicBezTo>
                    <a:pt x="38100" y="35560"/>
                    <a:pt x="67168" y="30480"/>
                    <a:pt x="123865" y="29210"/>
                  </a:cubicBezTo>
                  <a:cubicBezTo>
                    <a:pt x="219542" y="25400"/>
                    <a:pt x="315218" y="22860"/>
                    <a:pt x="414438" y="20320"/>
                  </a:cubicBezTo>
                  <a:cubicBezTo>
                    <a:pt x="481766" y="17780"/>
                    <a:pt x="549094" y="16510"/>
                    <a:pt x="612878" y="13970"/>
                  </a:cubicBezTo>
                  <a:cubicBezTo>
                    <a:pt x="676663" y="11430"/>
                    <a:pt x="743991" y="8890"/>
                    <a:pt x="807775" y="8890"/>
                  </a:cubicBezTo>
                  <a:cubicBezTo>
                    <a:pt x="878647" y="7620"/>
                    <a:pt x="949518" y="10160"/>
                    <a:pt x="1020390" y="8890"/>
                  </a:cubicBezTo>
                  <a:cubicBezTo>
                    <a:pt x="1108979" y="8890"/>
                    <a:pt x="2714218" y="6350"/>
                    <a:pt x="2802808" y="5080"/>
                  </a:cubicBezTo>
                  <a:cubicBezTo>
                    <a:pt x="2887854" y="3810"/>
                    <a:pt x="2972900" y="2540"/>
                    <a:pt x="3061489" y="2540"/>
                  </a:cubicBezTo>
                  <a:cubicBezTo>
                    <a:pt x="3206776" y="1270"/>
                    <a:pt x="3348519" y="0"/>
                    <a:pt x="3493805" y="0"/>
                  </a:cubicBezTo>
                  <a:cubicBezTo>
                    <a:pt x="3554046" y="0"/>
                    <a:pt x="3617830" y="2540"/>
                    <a:pt x="3678071" y="2540"/>
                  </a:cubicBezTo>
                  <a:cubicBezTo>
                    <a:pt x="3844619" y="3810"/>
                    <a:pt x="4014711" y="5080"/>
                    <a:pt x="4181259" y="7620"/>
                  </a:cubicBezTo>
                  <a:cubicBezTo>
                    <a:pt x="4269848" y="8890"/>
                    <a:pt x="4358437" y="12700"/>
                    <a:pt x="4447027" y="16510"/>
                  </a:cubicBezTo>
                  <a:cubicBezTo>
                    <a:pt x="4468288" y="16510"/>
                    <a:pt x="4489550" y="16510"/>
                    <a:pt x="4507267" y="16510"/>
                  </a:cubicBezTo>
                  <a:cubicBezTo>
                    <a:pt x="4527996" y="17780"/>
                    <a:pt x="4536886" y="20320"/>
                    <a:pt x="4547046" y="21590"/>
                  </a:cubicBezTo>
                  <a:close/>
                  <a:moveTo>
                    <a:pt x="4557206" y="728258"/>
                  </a:moveTo>
                  <a:cubicBezTo>
                    <a:pt x="4558476" y="711748"/>
                    <a:pt x="4559746" y="699048"/>
                    <a:pt x="4559746" y="686348"/>
                  </a:cubicBezTo>
                  <a:cubicBezTo>
                    <a:pt x="4558476" y="656603"/>
                    <a:pt x="4557206" y="630321"/>
                    <a:pt x="4557206" y="602056"/>
                  </a:cubicBezTo>
                  <a:cubicBezTo>
                    <a:pt x="4557206" y="589163"/>
                    <a:pt x="4559746" y="576269"/>
                    <a:pt x="4558476" y="563376"/>
                  </a:cubicBezTo>
                  <a:cubicBezTo>
                    <a:pt x="4558476" y="551475"/>
                    <a:pt x="4557206" y="539078"/>
                    <a:pt x="4555936" y="527177"/>
                  </a:cubicBezTo>
                  <a:cubicBezTo>
                    <a:pt x="4550856" y="508829"/>
                    <a:pt x="4539426" y="128978"/>
                    <a:pt x="4539426" y="110630"/>
                  </a:cubicBezTo>
                  <a:cubicBezTo>
                    <a:pt x="4536886" y="95258"/>
                    <a:pt x="4534346" y="79389"/>
                    <a:pt x="4531806" y="63500"/>
                  </a:cubicBezTo>
                  <a:cubicBezTo>
                    <a:pt x="4530536" y="44450"/>
                    <a:pt x="4529266" y="43180"/>
                    <a:pt x="4496637" y="41910"/>
                  </a:cubicBezTo>
                  <a:cubicBezTo>
                    <a:pt x="4486006" y="41910"/>
                    <a:pt x="4478919" y="41910"/>
                    <a:pt x="4468288" y="40640"/>
                  </a:cubicBezTo>
                  <a:cubicBezTo>
                    <a:pt x="4379699" y="36830"/>
                    <a:pt x="4287566" y="31750"/>
                    <a:pt x="4198976" y="30480"/>
                  </a:cubicBezTo>
                  <a:cubicBezTo>
                    <a:pt x="3982818" y="26670"/>
                    <a:pt x="3763117" y="25400"/>
                    <a:pt x="3546959" y="22860"/>
                  </a:cubicBezTo>
                  <a:cubicBezTo>
                    <a:pt x="3515067" y="22860"/>
                    <a:pt x="3479631" y="22860"/>
                    <a:pt x="3447739" y="22860"/>
                  </a:cubicBezTo>
                  <a:cubicBezTo>
                    <a:pt x="3394585" y="22860"/>
                    <a:pt x="3341431" y="22860"/>
                    <a:pt x="3291821" y="22860"/>
                  </a:cubicBezTo>
                  <a:cubicBezTo>
                    <a:pt x="3178427" y="22860"/>
                    <a:pt x="3065032" y="22860"/>
                    <a:pt x="2955182" y="24130"/>
                  </a:cubicBezTo>
                  <a:cubicBezTo>
                    <a:pt x="2859505" y="25400"/>
                    <a:pt x="1247178" y="29210"/>
                    <a:pt x="1151502" y="29210"/>
                  </a:cubicBezTo>
                  <a:cubicBezTo>
                    <a:pt x="995585" y="29210"/>
                    <a:pt x="839667" y="26670"/>
                    <a:pt x="683750" y="33020"/>
                  </a:cubicBezTo>
                  <a:cubicBezTo>
                    <a:pt x="602248" y="36830"/>
                    <a:pt x="524289" y="36830"/>
                    <a:pt x="446330" y="38100"/>
                  </a:cubicBezTo>
                  <a:cubicBezTo>
                    <a:pt x="311674" y="41910"/>
                    <a:pt x="177019" y="45720"/>
                    <a:pt x="49530" y="50800"/>
                  </a:cubicBezTo>
                  <a:cubicBezTo>
                    <a:pt x="36830" y="50800"/>
                    <a:pt x="34290" y="53340"/>
                    <a:pt x="33020" y="66001"/>
                  </a:cubicBezTo>
                  <a:cubicBezTo>
                    <a:pt x="31750" y="74927"/>
                    <a:pt x="31750" y="83852"/>
                    <a:pt x="30480" y="92778"/>
                  </a:cubicBezTo>
                  <a:cubicBezTo>
                    <a:pt x="29210" y="107655"/>
                    <a:pt x="26670" y="122036"/>
                    <a:pt x="25400" y="136913"/>
                  </a:cubicBezTo>
                  <a:cubicBezTo>
                    <a:pt x="20320" y="152781"/>
                    <a:pt x="26670" y="540566"/>
                    <a:pt x="29210" y="556434"/>
                  </a:cubicBezTo>
                  <a:cubicBezTo>
                    <a:pt x="29210" y="573294"/>
                    <a:pt x="29210" y="590650"/>
                    <a:pt x="30480" y="607510"/>
                  </a:cubicBezTo>
                  <a:cubicBezTo>
                    <a:pt x="30480" y="619908"/>
                    <a:pt x="33020" y="632305"/>
                    <a:pt x="33020" y="644702"/>
                  </a:cubicBezTo>
                  <a:cubicBezTo>
                    <a:pt x="33020" y="658091"/>
                    <a:pt x="33020" y="671480"/>
                    <a:pt x="31750" y="686348"/>
                  </a:cubicBezTo>
                  <a:cubicBezTo>
                    <a:pt x="31750" y="690158"/>
                    <a:pt x="31750" y="692698"/>
                    <a:pt x="31750" y="696508"/>
                  </a:cubicBezTo>
                  <a:cubicBezTo>
                    <a:pt x="31750" y="706668"/>
                    <a:pt x="35560" y="710478"/>
                    <a:pt x="44450" y="710478"/>
                  </a:cubicBezTo>
                  <a:cubicBezTo>
                    <a:pt x="74255" y="710478"/>
                    <a:pt x="123865" y="711748"/>
                    <a:pt x="169931" y="711748"/>
                  </a:cubicBezTo>
                  <a:cubicBezTo>
                    <a:pt x="237259" y="711748"/>
                    <a:pt x="308131" y="709208"/>
                    <a:pt x="375459" y="711748"/>
                  </a:cubicBezTo>
                  <a:cubicBezTo>
                    <a:pt x="485310" y="715558"/>
                    <a:pt x="595161" y="718098"/>
                    <a:pt x="705011" y="716828"/>
                  </a:cubicBezTo>
                  <a:cubicBezTo>
                    <a:pt x="775883" y="715558"/>
                    <a:pt x="843211" y="718098"/>
                    <a:pt x="914082" y="718098"/>
                  </a:cubicBezTo>
                  <a:cubicBezTo>
                    <a:pt x="1016846" y="718098"/>
                    <a:pt x="1119610" y="716828"/>
                    <a:pt x="1222373" y="718098"/>
                  </a:cubicBezTo>
                  <a:cubicBezTo>
                    <a:pt x="1374747" y="719368"/>
                    <a:pt x="3047315" y="709208"/>
                    <a:pt x="3203232" y="711748"/>
                  </a:cubicBezTo>
                  <a:cubicBezTo>
                    <a:pt x="3270560" y="713018"/>
                    <a:pt x="3337888" y="714288"/>
                    <a:pt x="3401672" y="714288"/>
                  </a:cubicBezTo>
                  <a:cubicBezTo>
                    <a:pt x="3518610" y="716828"/>
                    <a:pt x="3632004" y="713018"/>
                    <a:pt x="3748943" y="716828"/>
                  </a:cubicBezTo>
                  <a:cubicBezTo>
                    <a:pt x="3844619" y="719368"/>
                    <a:pt x="3940296" y="719368"/>
                    <a:pt x="4035972" y="721908"/>
                  </a:cubicBezTo>
                  <a:cubicBezTo>
                    <a:pt x="4177715" y="725718"/>
                    <a:pt x="4319458" y="728258"/>
                    <a:pt x="4461201" y="729528"/>
                  </a:cubicBezTo>
                  <a:cubicBezTo>
                    <a:pt x="4514355" y="729528"/>
                    <a:pt x="4536886" y="728258"/>
                    <a:pt x="4557206" y="728258"/>
                  </a:cubicBezTo>
                  <a:close/>
                </a:path>
              </a:pathLst>
            </a:custGeom>
            <a:solidFill>
              <a:srgbClr val="231F20"/>
            </a:solidFill>
          </p:spPr>
        </p:sp>
      </p:grpSp>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327868">
            <a:off x="16503246" y="1787438"/>
            <a:ext cx="218027" cy="751818"/>
          </a:xfrm>
          <a:prstGeom prst="rect">
            <a:avLst/>
          </a:prstGeom>
        </p:spPr>
      </p:pic>
      <p:sp>
        <p:nvSpPr>
          <p:cNvPr name="TextBox 14" id="14"/>
          <p:cNvSpPr txBox="true"/>
          <p:nvPr/>
        </p:nvSpPr>
        <p:spPr>
          <a:xfrm rot="0">
            <a:off x="4648291" y="6537827"/>
            <a:ext cx="8991418" cy="1180411"/>
          </a:xfrm>
          <a:prstGeom prst="rect">
            <a:avLst/>
          </a:prstGeom>
        </p:spPr>
        <p:txBody>
          <a:bodyPr anchor="t" rtlCol="false" tIns="0" lIns="0" bIns="0" rIns="0">
            <a:spAutoFit/>
          </a:bodyPr>
          <a:lstStyle/>
          <a:p>
            <a:pPr algn="ctr">
              <a:lnSpc>
                <a:spcPts val="4759"/>
              </a:lnSpc>
            </a:pPr>
            <a:r>
              <a:rPr lang="en-US" sz="3399">
                <a:solidFill>
                  <a:srgbClr val="231F20"/>
                </a:solidFill>
                <a:latin typeface="Open Sans Light"/>
              </a:rPr>
              <a:t>Wrong!  We have great facilities and will rehearse inside!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114425"/>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grpSp>
        <p:nvGrpSpPr>
          <p:cNvPr name="Group 3" id="3"/>
          <p:cNvGrpSpPr/>
          <p:nvPr/>
        </p:nvGrpSpPr>
        <p:grpSpPr>
          <a:xfrm rot="0">
            <a:off x="1028700" y="2773256"/>
            <a:ext cx="16230600" cy="6485044"/>
            <a:chOff x="0" y="0"/>
            <a:chExt cx="4918364" cy="1965165"/>
          </a:xfrm>
        </p:grpSpPr>
        <p:sp>
          <p:nvSpPr>
            <p:cNvPr name="Freeform 4" id="4"/>
            <p:cNvSpPr/>
            <p:nvPr/>
          </p:nvSpPr>
          <p:spPr>
            <a:xfrm>
              <a:off x="-3810" y="1270"/>
              <a:ext cx="4923444" cy="1963895"/>
            </a:xfrm>
            <a:custGeom>
              <a:avLst/>
              <a:gdLst/>
              <a:ahLst/>
              <a:cxnLst/>
              <a:rect r="r" b="b" t="t" l="l"/>
              <a:pathLst>
                <a:path h="1963895" w="4923444">
                  <a:moveTo>
                    <a:pt x="4919634" y="1680098"/>
                  </a:moveTo>
                  <a:cubicBezTo>
                    <a:pt x="4919634" y="1593332"/>
                    <a:pt x="4923444" y="1505094"/>
                    <a:pt x="4917094" y="1418327"/>
                  </a:cubicBezTo>
                  <a:cubicBezTo>
                    <a:pt x="4909474" y="1360973"/>
                    <a:pt x="4898044" y="230063"/>
                    <a:pt x="4898044" y="172708"/>
                  </a:cubicBezTo>
                  <a:cubicBezTo>
                    <a:pt x="4895504" y="133002"/>
                    <a:pt x="4894234" y="91824"/>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5"/>
                    <a:pt x="10160" y="105060"/>
                    <a:pt x="8890" y="137413"/>
                  </a:cubicBezTo>
                  <a:cubicBezTo>
                    <a:pt x="7620" y="156531"/>
                    <a:pt x="8890" y="177120"/>
                    <a:pt x="7620" y="196238"/>
                  </a:cubicBezTo>
                  <a:cubicBezTo>
                    <a:pt x="0" y="293300"/>
                    <a:pt x="5080" y="1494800"/>
                    <a:pt x="7620" y="1593332"/>
                  </a:cubicBezTo>
                  <a:cubicBezTo>
                    <a:pt x="6350" y="1671275"/>
                    <a:pt x="11430" y="1747747"/>
                    <a:pt x="11430" y="1825690"/>
                  </a:cubicBezTo>
                  <a:cubicBezTo>
                    <a:pt x="11430" y="1862456"/>
                    <a:pt x="15240" y="1900692"/>
                    <a:pt x="7620" y="1933415"/>
                  </a:cubicBezTo>
                  <a:cubicBezTo>
                    <a:pt x="5080" y="1942305"/>
                    <a:pt x="10160" y="1948655"/>
                    <a:pt x="19050" y="1949925"/>
                  </a:cubicBezTo>
                  <a:cubicBezTo>
                    <a:pt x="29210" y="1951195"/>
                    <a:pt x="38100" y="1951195"/>
                    <a:pt x="48260" y="1951195"/>
                  </a:cubicBezTo>
                  <a:cubicBezTo>
                    <a:pt x="160122" y="1952465"/>
                    <a:pt x="282605" y="1952465"/>
                    <a:pt x="408914" y="1953735"/>
                  </a:cubicBezTo>
                  <a:cubicBezTo>
                    <a:pt x="477811" y="1955005"/>
                    <a:pt x="546707" y="1956275"/>
                    <a:pt x="611776" y="1957545"/>
                  </a:cubicBezTo>
                  <a:cubicBezTo>
                    <a:pt x="726603" y="1958815"/>
                    <a:pt x="837603" y="1958815"/>
                    <a:pt x="952430" y="1960085"/>
                  </a:cubicBezTo>
                  <a:cubicBezTo>
                    <a:pt x="998361" y="1960085"/>
                    <a:pt x="1040464" y="1960085"/>
                    <a:pt x="1086395" y="1958815"/>
                  </a:cubicBezTo>
                  <a:cubicBezTo>
                    <a:pt x="1105533" y="1958815"/>
                    <a:pt x="1128498" y="1957545"/>
                    <a:pt x="1147636" y="1957545"/>
                  </a:cubicBezTo>
                  <a:cubicBezTo>
                    <a:pt x="1224187" y="1958815"/>
                    <a:pt x="2755217" y="1949925"/>
                    <a:pt x="2831768" y="1951195"/>
                  </a:cubicBezTo>
                  <a:cubicBezTo>
                    <a:pt x="2938940" y="1952465"/>
                    <a:pt x="3233663" y="1952465"/>
                    <a:pt x="3340835" y="1952465"/>
                  </a:cubicBezTo>
                  <a:cubicBezTo>
                    <a:pt x="3382939" y="1952465"/>
                    <a:pt x="3421214" y="1951195"/>
                    <a:pt x="3463317" y="1951195"/>
                  </a:cubicBezTo>
                  <a:cubicBezTo>
                    <a:pt x="3532214" y="1952465"/>
                    <a:pt x="3601110" y="1953735"/>
                    <a:pt x="3670006" y="1955005"/>
                  </a:cubicBezTo>
                  <a:cubicBezTo>
                    <a:pt x="3819282" y="1957545"/>
                    <a:pt x="3964729" y="1955005"/>
                    <a:pt x="4114005" y="1958815"/>
                  </a:cubicBezTo>
                  <a:cubicBezTo>
                    <a:pt x="4362797" y="1963895"/>
                    <a:pt x="4615417" y="1957545"/>
                    <a:pt x="4859944" y="1962625"/>
                  </a:cubicBezTo>
                  <a:cubicBezTo>
                    <a:pt x="4880264" y="1963895"/>
                    <a:pt x="4900584" y="1962625"/>
                    <a:pt x="4923444" y="1962625"/>
                  </a:cubicBezTo>
                  <a:cubicBezTo>
                    <a:pt x="4923444" y="1938495"/>
                    <a:pt x="4923444" y="1925795"/>
                    <a:pt x="4923444" y="1902163"/>
                  </a:cubicBezTo>
                  <a:cubicBezTo>
                    <a:pt x="4922174" y="1827161"/>
                    <a:pt x="4919634" y="1756571"/>
                    <a:pt x="4919634" y="1680098"/>
                  </a:cubicBezTo>
                  <a:close/>
                </a:path>
              </a:pathLst>
            </a:custGeom>
            <a:solidFill>
              <a:srgbClr val="EDEDED"/>
            </a:solidFill>
          </p:spPr>
        </p:sp>
      </p:grpSp>
      <p:grpSp>
        <p:nvGrpSpPr>
          <p:cNvPr name="Group 5" id="5"/>
          <p:cNvGrpSpPr/>
          <p:nvPr/>
        </p:nvGrpSpPr>
        <p:grpSpPr>
          <a:xfrm rot="0">
            <a:off x="4648291" y="5143500"/>
            <a:ext cx="8991418" cy="3872518"/>
            <a:chOff x="0" y="0"/>
            <a:chExt cx="4574986" cy="1970403"/>
          </a:xfrm>
        </p:grpSpPr>
        <p:sp>
          <p:nvSpPr>
            <p:cNvPr name="Freeform 6" id="6"/>
            <p:cNvSpPr/>
            <p:nvPr/>
          </p:nvSpPr>
          <p:spPr>
            <a:xfrm>
              <a:off x="10160" y="16510"/>
              <a:ext cx="4552126" cy="1942463"/>
            </a:xfrm>
            <a:custGeom>
              <a:avLst/>
              <a:gdLst/>
              <a:ahLst/>
              <a:cxnLst/>
              <a:rect r="r" b="b" t="t" l="l"/>
              <a:pathLst>
                <a:path h="1942463" w="4552126">
                  <a:moveTo>
                    <a:pt x="4552126" y="1942463"/>
                  </a:moveTo>
                  <a:lnTo>
                    <a:pt x="0" y="1934843"/>
                  </a:lnTo>
                  <a:lnTo>
                    <a:pt x="0" y="686924"/>
                  </a:lnTo>
                  <a:lnTo>
                    <a:pt x="17780" y="19050"/>
                  </a:lnTo>
                  <a:lnTo>
                    <a:pt x="2267932" y="0"/>
                  </a:lnTo>
                  <a:lnTo>
                    <a:pt x="4533076" y="5080"/>
                  </a:lnTo>
                  <a:close/>
                </a:path>
              </a:pathLst>
            </a:custGeom>
            <a:solidFill>
              <a:srgbClr val="EDEDED"/>
            </a:solidFill>
          </p:spPr>
        </p:sp>
        <p:sp>
          <p:nvSpPr>
            <p:cNvPr name="Freeform 7" id="7"/>
            <p:cNvSpPr/>
            <p:nvPr/>
          </p:nvSpPr>
          <p:spPr>
            <a:xfrm>
              <a:off x="-3810" y="0"/>
              <a:ext cx="4581336" cy="1969133"/>
            </a:xfrm>
            <a:custGeom>
              <a:avLst/>
              <a:gdLst/>
              <a:ahLst/>
              <a:cxnLst/>
              <a:rect r="r" b="b" t="t" l="l"/>
              <a:pathLst>
                <a:path h="1969133" w="4581336">
                  <a:moveTo>
                    <a:pt x="4547046" y="21590"/>
                  </a:moveTo>
                  <a:cubicBezTo>
                    <a:pt x="4548316" y="34290"/>
                    <a:pt x="4548316" y="44450"/>
                    <a:pt x="4549586" y="54610"/>
                  </a:cubicBezTo>
                  <a:cubicBezTo>
                    <a:pt x="4552126" y="92860"/>
                    <a:pt x="4553396" y="134154"/>
                    <a:pt x="4555936" y="173974"/>
                  </a:cubicBezTo>
                  <a:cubicBezTo>
                    <a:pt x="4555936" y="231492"/>
                    <a:pt x="4568636" y="1365627"/>
                    <a:pt x="4574986" y="1423144"/>
                  </a:cubicBezTo>
                  <a:cubicBezTo>
                    <a:pt x="4581336" y="1510159"/>
                    <a:pt x="4577526" y="1598648"/>
                    <a:pt x="4577526" y="1685662"/>
                  </a:cubicBezTo>
                  <a:cubicBezTo>
                    <a:pt x="4577526" y="1762352"/>
                    <a:pt x="4578796" y="1833144"/>
                    <a:pt x="4580066" y="1908173"/>
                  </a:cubicBezTo>
                  <a:cubicBezTo>
                    <a:pt x="4580066" y="1929763"/>
                    <a:pt x="4580066" y="1943733"/>
                    <a:pt x="4580066" y="1967863"/>
                  </a:cubicBezTo>
                  <a:cubicBezTo>
                    <a:pt x="4557206" y="1967863"/>
                    <a:pt x="4536886" y="1969133"/>
                    <a:pt x="4507268" y="1967863"/>
                  </a:cubicBezTo>
                  <a:cubicBezTo>
                    <a:pt x="4276935" y="1962783"/>
                    <a:pt x="4043059" y="1969133"/>
                    <a:pt x="3812727" y="1964053"/>
                  </a:cubicBezTo>
                  <a:cubicBezTo>
                    <a:pt x="3674527" y="1960243"/>
                    <a:pt x="3539871" y="1962783"/>
                    <a:pt x="3401672" y="1960243"/>
                  </a:cubicBezTo>
                  <a:cubicBezTo>
                    <a:pt x="3337887" y="1958973"/>
                    <a:pt x="3274103" y="1957703"/>
                    <a:pt x="3210319" y="1956433"/>
                  </a:cubicBezTo>
                  <a:cubicBezTo>
                    <a:pt x="3171340" y="1956433"/>
                    <a:pt x="3135904" y="1957703"/>
                    <a:pt x="3096924" y="1957703"/>
                  </a:cubicBezTo>
                  <a:cubicBezTo>
                    <a:pt x="2997704" y="1956433"/>
                    <a:pt x="2724849" y="1957703"/>
                    <a:pt x="2625629" y="1956433"/>
                  </a:cubicBezTo>
                  <a:cubicBezTo>
                    <a:pt x="2554758" y="1955163"/>
                    <a:pt x="1137327" y="1964053"/>
                    <a:pt x="1066456" y="1962783"/>
                  </a:cubicBezTo>
                  <a:cubicBezTo>
                    <a:pt x="1048738" y="1962783"/>
                    <a:pt x="1027477" y="1964053"/>
                    <a:pt x="1009759" y="1964053"/>
                  </a:cubicBezTo>
                  <a:cubicBezTo>
                    <a:pt x="967236" y="1964053"/>
                    <a:pt x="928257" y="1965323"/>
                    <a:pt x="885734" y="1965323"/>
                  </a:cubicBezTo>
                  <a:cubicBezTo>
                    <a:pt x="779426" y="1965323"/>
                    <a:pt x="676663" y="1964053"/>
                    <a:pt x="570355" y="1962783"/>
                  </a:cubicBezTo>
                  <a:cubicBezTo>
                    <a:pt x="506571" y="1961513"/>
                    <a:pt x="442787" y="1960243"/>
                    <a:pt x="382546" y="1958973"/>
                  </a:cubicBezTo>
                  <a:cubicBezTo>
                    <a:pt x="269152" y="1957703"/>
                    <a:pt x="155757" y="1956433"/>
                    <a:pt x="48260" y="1956433"/>
                  </a:cubicBezTo>
                  <a:cubicBezTo>
                    <a:pt x="38100" y="1956433"/>
                    <a:pt x="29210" y="1956433"/>
                    <a:pt x="19050" y="1955163"/>
                  </a:cubicBezTo>
                  <a:cubicBezTo>
                    <a:pt x="10160" y="1953893"/>
                    <a:pt x="5080" y="1947543"/>
                    <a:pt x="7620" y="1938653"/>
                  </a:cubicBezTo>
                  <a:cubicBezTo>
                    <a:pt x="16510" y="1906884"/>
                    <a:pt x="12700" y="1870014"/>
                    <a:pt x="11430" y="1831669"/>
                  </a:cubicBezTo>
                  <a:cubicBezTo>
                    <a:pt x="10160" y="1753503"/>
                    <a:pt x="6350" y="1676813"/>
                    <a:pt x="7620" y="1598648"/>
                  </a:cubicBezTo>
                  <a:cubicBezTo>
                    <a:pt x="5080" y="1501310"/>
                    <a:pt x="0" y="296384"/>
                    <a:pt x="7620" y="197572"/>
                  </a:cubicBezTo>
                  <a:cubicBezTo>
                    <a:pt x="8890" y="178399"/>
                    <a:pt x="7620" y="157751"/>
                    <a:pt x="8890" y="138579"/>
                  </a:cubicBezTo>
                  <a:cubicBezTo>
                    <a:pt x="10160" y="107608"/>
                    <a:pt x="12700" y="73687"/>
                    <a:pt x="13970" y="44450"/>
                  </a:cubicBezTo>
                  <a:cubicBezTo>
                    <a:pt x="13970" y="41910"/>
                    <a:pt x="15240" y="39370"/>
                    <a:pt x="16510" y="38100"/>
                  </a:cubicBezTo>
                  <a:cubicBezTo>
                    <a:pt x="38100" y="35560"/>
                    <a:pt x="67168" y="30480"/>
                    <a:pt x="123865" y="29210"/>
                  </a:cubicBezTo>
                  <a:cubicBezTo>
                    <a:pt x="219542" y="25400"/>
                    <a:pt x="315218" y="22860"/>
                    <a:pt x="414438" y="20320"/>
                  </a:cubicBezTo>
                  <a:cubicBezTo>
                    <a:pt x="481766" y="17780"/>
                    <a:pt x="549094" y="16510"/>
                    <a:pt x="612878" y="13970"/>
                  </a:cubicBezTo>
                  <a:cubicBezTo>
                    <a:pt x="676663" y="11430"/>
                    <a:pt x="743991" y="8890"/>
                    <a:pt x="807775" y="8890"/>
                  </a:cubicBezTo>
                  <a:cubicBezTo>
                    <a:pt x="878647" y="7620"/>
                    <a:pt x="949518" y="10160"/>
                    <a:pt x="1020390" y="8890"/>
                  </a:cubicBezTo>
                  <a:cubicBezTo>
                    <a:pt x="1108979" y="8890"/>
                    <a:pt x="2714218" y="6350"/>
                    <a:pt x="2802808" y="5080"/>
                  </a:cubicBezTo>
                  <a:cubicBezTo>
                    <a:pt x="2887854" y="3810"/>
                    <a:pt x="2972900" y="2540"/>
                    <a:pt x="3061489" y="2540"/>
                  </a:cubicBezTo>
                  <a:cubicBezTo>
                    <a:pt x="3206776" y="1270"/>
                    <a:pt x="3348519" y="0"/>
                    <a:pt x="3493805" y="0"/>
                  </a:cubicBezTo>
                  <a:cubicBezTo>
                    <a:pt x="3554046" y="0"/>
                    <a:pt x="3617830" y="2540"/>
                    <a:pt x="3678071" y="2540"/>
                  </a:cubicBezTo>
                  <a:cubicBezTo>
                    <a:pt x="3844619" y="3810"/>
                    <a:pt x="4014711" y="5080"/>
                    <a:pt x="4181259" y="7620"/>
                  </a:cubicBezTo>
                  <a:cubicBezTo>
                    <a:pt x="4269848" y="8890"/>
                    <a:pt x="4358437" y="12700"/>
                    <a:pt x="4447027" y="16510"/>
                  </a:cubicBezTo>
                  <a:cubicBezTo>
                    <a:pt x="4468288" y="16510"/>
                    <a:pt x="4489550" y="16510"/>
                    <a:pt x="4507267" y="16510"/>
                  </a:cubicBezTo>
                  <a:cubicBezTo>
                    <a:pt x="4527996" y="17780"/>
                    <a:pt x="4536886" y="20320"/>
                    <a:pt x="4547046" y="21590"/>
                  </a:cubicBezTo>
                  <a:close/>
                  <a:moveTo>
                    <a:pt x="4557206" y="1951353"/>
                  </a:moveTo>
                  <a:cubicBezTo>
                    <a:pt x="4558476" y="1934843"/>
                    <a:pt x="4559746" y="1922143"/>
                    <a:pt x="4559746" y="1909443"/>
                  </a:cubicBezTo>
                  <a:cubicBezTo>
                    <a:pt x="4558476" y="1825770"/>
                    <a:pt x="4557206" y="1747604"/>
                    <a:pt x="4557206" y="1663540"/>
                  </a:cubicBezTo>
                  <a:cubicBezTo>
                    <a:pt x="4557206" y="1625194"/>
                    <a:pt x="4559746" y="1586849"/>
                    <a:pt x="4558476" y="1548504"/>
                  </a:cubicBezTo>
                  <a:cubicBezTo>
                    <a:pt x="4558476" y="1513108"/>
                    <a:pt x="4557206" y="1476238"/>
                    <a:pt x="4555936" y="1440842"/>
                  </a:cubicBezTo>
                  <a:cubicBezTo>
                    <a:pt x="4550856" y="1386274"/>
                    <a:pt x="4539426" y="256564"/>
                    <a:pt x="4539426" y="201996"/>
                  </a:cubicBezTo>
                  <a:cubicBezTo>
                    <a:pt x="4536886" y="156277"/>
                    <a:pt x="4534346" y="109083"/>
                    <a:pt x="4531806" y="63500"/>
                  </a:cubicBezTo>
                  <a:cubicBezTo>
                    <a:pt x="4530536" y="44450"/>
                    <a:pt x="4529266" y="43180"/>
                    <a:pt x="4496637" y="41910"/>
                  </a:cubicBezTo>
                  <a:cubicBezTo>
                    <a:pt x="4486006" y="41910"/>
                    <a:pt x="4478919" y="41910"/>
                    <a:pt x="4468288" y="40640"/>
                  </a:cubicBezTo>
                  <a:cubicBezTo>
                    <a:pt x="4379699" y="36830"/>
                    <a:pt x="4287566" y="31750"/>
                    <a:pt x="4198976" y="30480"/>
                  </a:cubicBezTo>
                  <a:cubicBezTo>
                    <a:pt x="3982818" y="26670"/>
                    <a:pt x="3763117" y="25400"/>
                    <a:pt x="3546959" y="22860"/>
                  </a:cubicBezTo>
                  <a:cubicBezTo>
                    <a:pt x="3515067" y="22860"/>
                    <a:pt x="3479631" y="22860"/>
                    <a:pt x="3447739" y="22860"/>
                  </a:cubicBezTo>
                  <a:cubicBezTo>
                    <a:pt x="3394585" y="22860"/>
                    <a:pt x="3341431" y="22860"/>
                    <a:pt x="3291821" y="22860"/>
                  </a:cubicBezTo>
                  <a:cubicBezTo>
                    <a:pt x="3178427" y="22860"/>
                    <a:pt x="3065032" y="22860"/>
                    <a:pt x="2955182" y="24130"/>
                  </a:cubicBezTo>
                  <a:cubicBezTo>
                    <a:pt x="2859505" y="25400"/>
                    <a:pt x="1247178" y="29210"/>
                    <a:pt x="1151502" y="29210"/>
                  </a:cubicBezTo>
                  <a:cubicBezTo>
                    <a:pt x="995585" y="29210"/>
                    <a:pt x="839667" y="26670"/>
                    <a:pt x="683750" y="33020"/>
                  </a:cubicBezTo>
                  <a:cubicBezTo>
                    <a:pt x="602248" y="36830"/>
                    <a:pt x="524289" y="36830"/>
                    <a:pt x="446330" y="38100"/>
                  </a:cubicBezTo>
                  <a:cubicBezTo>
                    <a:pt x="311674" y="41910"/>
                    <a:pt x="177019" y="45720"/>
                    <a:pt x="49530" y="50800"/>
                  </a:cubicBezTo>
                  <a:cubicBezTo>
                    <a:pt x="36830" y="50800"/>
                    <a:pt x="34290" y="53340"/>
                    <a:pt x="33020" y="69262"/>
                  </a:cubicBezTo>
                  <a:cubicBezTo>
                    <a:pt x="31750" y="95809"/>
                    <a:pt x="31750" y="122356"/>
                    <a:pt x="30480" y="148903"/>
                  </a:cubicBezTo>
                  <a:cubicBezTo>
                    <a:pt x="29210" y="193147"/>
                    <a:pt x="26670" y="235917"/>
                    <a:pt x="25400" y="280161"/>
                  </a:cubicBezTo>
                  <a:cubicBezTo>
                    <a:pt x="20320" y="327355"/>
                    <a:pt x="26670" y="1480662"/>
                    <a:pt x="29210" y="1527856"/>
                  </a:cubicBezTo>
                  <a:cubicBezTo>
                    <a:pt x="29210" y="1578000"/>
                    <a:pt x="29210" y="1629619"/>
                    <a:pt x="30480" y="1679763"/>
                  </a:cubicBezTo>
                  <a:cubicBezTo>
                    <a:pt x="30480" y="1716633"/>
                    <a:pt x="33020" y="1753503"/>
                    <a:pt x="33020" y="1790374"/>
                  </a:cubicBezTo>
                  <a:cubicBezTo>
                    <a:pt x="33020" y="1830194"/>
                    <a:pt x="33020" y="1870014"/>
                    <a:pt x="31750" y="1909443"/>
                  </a:cubicBezTo>
                  <a:cubicBezTo>
                    <a:pt x="31750" y="1913253"/>
                    <a:pt x="31750" y="1915793"/>
                    <a:pt x="31750" y="1919603"/>
                  </a:cubicBezTo>
                  <a:cubicBezTo>
                    <a:pt x="31750" y="1929763"/>
                    <a:pt x="35560" y="1933573"/>
                    <a:pt x="44450" y="1933573"/>
                  </a:cubicBezTo>
                  <a:cubicBezTo>
                    <a:pt x="74255" y="1933573"/>
                    <a:pt x="123865" y="1934843"/>
                    <a:pt x="169931" y="1934843"/>
                  </a:cubicBezTo>
                  <a:cubicBezTo>
                    <a:pt x="237259" y="1934843"/>
                    <a:pt x="308131" y="1932303"/>
                    <a:pt x="375459" y="1934843"/>
                  </a:cubicBezTo>
                  <a:cubicBezTo>
                    <a:pt x="485310" y="1938653"/>
                    <a:pt x="595161" y="1941193"/>
                    <a:pt x="705011" y="1939923"/>
                  </a:cubicBezTo>
                  <a:cubicBezTo>
                    <a:pt x="775883" y="1938653"/>
                    <a:pt x="843211" y="1941193"/>
                    <a:pt x="914082" y="1941193"/>
                  </a:cubicBezTo>
                  <a:cubicBezTo>
                    <a:pt x="1016846" y="1941193"/>
                    <a:pt x="1119610" y="1939923"/>
                    <a:pt x="1222373" y="1941193"/>
                  </a:cubicBezTo>
                  <a:cubicBezTo>
                    <a:pt x="1374747" y="1942463"/>
                    <a:pt x="3047315" y="1932303"/>
                    <a:pt x="3203232" y="1934843"/>
                  </a:cubicBezTo>
                  <a:cubicBezTo>
                    <a:pt x="3270560" y="1936113"/>
                    <a:pt x="3337888" y="1937383"/>
                    <a:pt x="3401672" y="1937383"/>
                  </a:cubicBezTo>
                  <a:cubicBezTo>
                    <a:pt x="3518610" y="1939923"/>
                    <a:pt x="3632004" y="1936113"/>
                    <a:pt x="3748943" y="1939923"/>
                  </a:cubicBezTo>
                  <a:cubicBezTo>
                    <a:pt x="3844619" y="1942463"/>
                    <a:pt x="3940296" y="1942463"/>
                    <a:pt x="4035972" y="1945003"/>
                  </a:cubicBezTo>
                  <a:cubicBezTo>
                    <a:pt x="4177715" y="1948813"/>
                    <a:pt x="4319458" y="1951353"/>
                    <a:pt x="4461201" y="1952623"/>
                  </a:cubicBezTo>
                  <a:cubicBezTo>
                    <a:pt x="4514355" y="1952623"/>
                    <a:pt x="4536886" y="1951353"/>
                    <a:pt x="4557206" y="1951353"/>
                  </a:cubicBezTo>
                  <a:close/>
                </a:path>
              </a:pathLst>
            </a:custGeom>
            <a:solidFill>
              <a:srgbClr val="231F20"/>
            </a:solidFill>
          </p:spPr>
        </p:sp>
      </p:grpSp>
      <p:pic>
        <p:nvPicPr>
          <p:cNvPr name="Picture 8" id="8"/>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5752958" y="1028700"/>
            <a:ext cx="1401121" cy="1382297"/>
          </a:xfrm>
          <a:prstGeom prst="rect">
            <a:avLst/>
          </a:prstGeom>
        </p:spPr>
      </p:pic>
      <p:sp>
        <p:nvSpPr>
          <p:cNvPr name="TextBox 9" id="9"/>
          <p:cNvSpPr txBox="true"/>
          <p:nvPr/>
        </p:nvSpPr>
        <p:spPr>
          <a:xfrm rot="0">
            <a:off x="6004393" y="1344930"/>
            <a:ext cx="898251" cy="733398"/>
          </a:xfrm>
          <a:prstGeom prst="rect">
            <a:avLst/>
          </a:prstGeom>
        </p:spPr>
        <p:txBody>
          <a:bodyPr anchor="t" rtlCol="false" tIns="0" lIns="0" bIns="0" rIns="0">
            <a:spAutoFit/>
          </a:bodyPr>
          <a:lstStyle/>
          <a:p>
            <a:pPr algn="ctr">
              <a:lnSpc>
                <a:spcPts val="5850"/>
              </a:lnSpc>
            </a:pPr>
            <a:r>
              <a:rPr lang="en-US" spc="-108" sz="4500">
                <a:solidFill>
                  <a:srgbClr val="231F20"/>
                </a:solidFill>
                <a:latin typeface="More Sugar Bold"/>
              </a:rPr>
              <a:t>03</a:t>
            </a:r>
          </a:p>
        </p:txBody>
      </p:sp>
      <p:pic>
        <p:nvPicPr>
          <p:cNvPr name="Picture 10" id="10"/>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327868">
            <a:off x="16503246" y="1787438"/>
            <a:ext cx="218027" cy="751818"/>
          </a:xfrm>
          <a:prstGeom prst="rect">
            <a:avLst/>
          </a:prstGeom>
        </p:spPr>
      </p:pic>
      <p:sp>
        <p:nvSpPr>
          <p:cNvPr name="TextBox 11" id="11"/>
          <p:cNvSpPr txBox="true"/>
          <p:nvPr/>
        </p:nvSpPr>
        <p:spPr>
          <a:xfrm rot="0">
            <a:off x="2724067" y="4106605"/>
            <a:ext cx="12839867"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I'm in athletics/other activity?  What if they meet at the same time?</a:t>
            </a:r>
          </a:p>
        </p:txBody>
      </p:sp>
      <p:grpSp>
        <p:nvGrpSpPr>
          <p:cNvPr name="Group 12" id="12"/>
          <p:cNvGrpSpPr/>
          <p:nvPr/>
        </p:nvGrpSpPr>
        <p:grpSpPr>
          <a:xfrm rot="0">
            <a:off x="9820447" y="4820101"/>
            <a:ext cx="2966081" cy="69056"/>
            <a:chOff x="0" y="0"/>
            <a:chExt cx="3954775" cy="92075"/>
          </a:xfrm>
        </p:grpSpPr>
        <p:grpSp>
          <p:nvGrpSpPr>
            <p:cNvPr name="Group 13" id="13"/>
            <p:cNvGrpSpPr/>
            <p:nvPr/>
          </p:nvGrpSpPr>
          <p:grpSpPr>
            <a:xfrm rot="0">
              <a:off x="0" y="12700"/>
              <a:ext cx="2113260" cy="79375"/>
              <a:chOff x="0" y="0"/>
              <a:chExt cx="3927252" cy="152237"/>
            </a:xfrm>
          </p:grpSpPr>
          <p:sp>
            <p:nvSpPr>
              <p:cNvPr name="Freeform 14" id="14"/>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nvGrpSpPr>
            <p:cNvPr name="Group 15" id="15"/>
            <p:cNvGrpSpPr/>
            <p:nvPr/>
          </p:nvGrpSpPr>
          <p:grpSpPr>
            <a:xfrm rot="0">
              <a:off x="1841515" y="0"/>
              <a:ext cx="2113260" cy="79375"/>
              <a:chOff x="0" y="0"/>
              <a:chExt cx="3927252" cy="152237"/>
            </a:xfrm>
          </p:grpSpPr>
          <p:sp>
            <p:nvSpPr>
              <p:cNvPr name="Freeform 16" id="16"/>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sp>
        <p:nvSpPr>
          <p:cNvPr name="TextBox 17" id="17"/>
          <p:cNvSpPr txBox="true"/>
          <p:nvPr/>
        </p:nvSpPr>
        <p:spPr>
          <a:xfrm rot="0">
            <a:off x="4648291" y="5256120"/>
            <a:ext cx="8900930" cy="3580603"/>
          </a:xfrm>
          <a:prstGeom prst="rect">
            <a:avLst/>
          </a:prstGeom>
        </p:spPr>
        <p:txBody>
          <a:bodyPr anchor="t" rtlCol="false" tIns="0" lIns="0" bIns="0" rIns="0">
            <a:spAutoFit/>
          </a:bodyPr>
          <a:lstStyle/>
          <a:p>
            <a:pPr algn="ctr">
              <a:lnSpc>
                <a:spcPts val="4759"/>
              </a:lnSpc>
            </a:pPr>
            <a:r>
              <a:rPr lang="en-US" sz="3399">
                <a:solidFill>
                  <a:srgbClr val="231F20"/>
                </a:solidFill>
                <a:latin typeface="Open Sans Light"/>
              </a:rPr>
              <a:t>Communication is key, and is your responsibility.  We work well with coaches and work together to give students the maximum opportunities at SHS.  When you communicate, we can all plan ahead and split time 50/50.</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5752958" y="1028700"/>
            <a:ext cx="1401121" cy="1382297"/>
          </a:xfrm>
          <a:prstGeom prst="rect">
            <a:avLst/>
          </a:prstGeom>
        </p:spPr>
      </p:pic>
      <p:sp>
        <p:nvSpPr>
          <p:cNvPr name="TextBox 3" id="3"/>
          <p:cNvSpPr txBox="true"/>
          <p:nvPr/>
        </p:nvSpPr>
        <p:spPr>
          <a:xfrm rot="0">
            <a:off x="6004393" y="1344930"/>
            <a:ext cx="898251" cy="733398"/>
          </a:xfrm>
          <a:prstGeom prst="rect">
            <a:avLst/>
          </a:prstGeom>
        </p:spPr>
        <p:txBody>
          <a:bodyPr anchor="t" rtlCol="false" tIns="0" lIns="0" bIns="0" rIns="0">
            <a:spAutoFit/>
          </a:bodyPr>
          <a:lstStyle/>
          <a:p>
            <a:pPr algn="ctr">
              <a:lnSpc>
                <a:spcPts val="5850"/>
              </a:lnSpc>
            </a:pPr>
            <a:r>
              <a:rPr lang="en-US" spc="-108" sz="4500">
                <a:solidFill>
                  <a:srgbClr val="231F20"/>
                </a:solidFill>
                <a:latin typeface="More Sugar Bold"/>
              </a:rPr>
              <a:t>04</a:t>
            </a:r>
          </a:p>
        </p:txBody>
      </p:sp>
      <p:sp>
        <p:nvSpPr>
          <p:cNvPr name="TextBox 4" id="4"/>
          <p:cNvSpPr txBox="true"/>
          <p:nvPr/>
        </p:nvSpPr>
        <p:spPr>
          <a:xfrm rot="0">
            <a:off x="1028700" y="1114425"/>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grpSp>
        <p:nvGrpSpPr>
          <p:cNvPr name="Group 5" id="5"/>
          <p:cNvGrpSpPr/>
          <p:nvPr/>
        </p:nvGrpSpPr>
        <p:grpSpPr>
          <a:xfrm rot="0">
            <a:off x="1028700" y="2773256"/>
            <a:ext cx="16230600" cy="6485044"/>
            <a:chOff x="0" y="0"/>
            <a:chExt cx="4918364" cy="1965165"/>
          </a:xfrm>
        </p:grpSpPr>
        <p:sp>
          <p:nvSpPr>
            <p:cNvPr name="Freeform 6" id="6"/>
            <p:cNvSpPr/>
            <p:nvPr/>
          </p:nvSpPr>
          <p:spPr>
            <a:xfrm>
              <a:off x="-3810" y="1270"/>
              <a:ext cx="4923444" cy="1963895"/>
            </a:xfrm>
            <a:custGeom>
              <a:avLst/>
              <a:gdLst/>
              <a:ahLst/>
              <a:cxnLst/>
              <a:rect r="r" b="b" t="t" l="l"/>
              <a:pathLst>
                <a:path h="1963895" w="4923444">
                  <a:moveTo>
                    <a:pt x="4919634" y="1680098"/>
                  </a:moveTo>
                  <a:cubicBezTo>
                    <a:pt x="4919634" y="1593332"/>
                    <a:pt x="4923444" y="1505094"/>
                    <a:pt x="4917094" y="1418327"/>
                  </a:cubicBezTo>
                  <a:cubicBezTo>
                    <a:pt x="4909474" y="1360973"/>
                    <a:pt x="4898044" y="230063"/>
                    <a:pt x="4898044" y="172708"/>
                  </a:cubicBezTo>
                  <a:cubicBezTo>
                    <a:pt x="4895504" y="133002"/>
                    <a:pt x="4894234" y="91824"/>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5"/>
                    <a:pt x="10160" y="105060"/>
                    <a:pt x="8890" y="137413"/>
                  </a:cubicBezTo>
                  <a:cubicBezTo>
                    <a:pt x="7620" y="156531"/>
                    <a:pt x="8890" y="177120"/>
                    <a:pt x="7620" y="196238"/>
                  </a:cubicBezTo>
                  <a:cubicBezTo>
                    <a:pt x="0" y="293300"/>
                    <a:pt x="5080" y="1494800"/>
                    <a:pt x="7620" y="1593332"/>
                  </a:cubicBezTo>
                  <a:cubicBezTo>
                    <a:pt x="6350" y="1671275"/>
                    <a:pt x="11430" y="1747747"/>
                    <a:pt x="11430" y="1825690"/>
                  </a:cubicBezTo>
                  <a:cubicBezTo>
                    <a:pt x="11430" y="1862456"/>
                    <a:pt x="15240" y="1900692"/>
                    <a:pt x="7620" y="1933415"/>
                  </a:cubicBezTo>
                  <a:cubicBezTo>
                    <a:pt x="5080" y="1942305"/>
                    <a:pt x="10160" y="1948655"/>
                    <a:pt x="19050" y="1949925"/>
                  </a:cubicBezTo>
                  <a:cubicBezTo>
                    <a:pt x="29210" y="1951195"/>
                    <a:pt x="38100" y="1951195"/>
                    <a:pt x="48260" y="1951195"/>
                  </a:cubicBezTo>
                  <a:cubicBezTo>
                    <a:pt x="160122" y="1952465"/>
                    <a:pt x="282605" y="1952465"/>
                    <a:pt x="408914" y="1953735"/>
                  </a:cubicBezTo>
                  <a:cubicBezTo>
                    <a:pt x="477811" y="1955005"/>
                    <a:pt x="546707" y="1956275"/>
                    <a:pt x="611776" y="1957545"/>
                  </a:cubicBezTo>
                  <a:cubicBezTo>
                    <a:pt x="726603" y="1958815"/>
                    <a:pt x="837603" y="1958815"/>
                    <a:pt x="952430" y="1960085"/>
                  </a:cubicBezTo>
                  <a:cubicBezTo>
                    <a:pt x="998361" y="1960085"/>
                    <a:pt x="1040464" y="1960085"/>
                    <a:pt x="1086395" y="1958815"/>
                  </a:cubicBezTo>
                  <a:cubicBezTo>
                    <a:pt x="1105533" y="1958815"/>
                    <a:pt x="1128498" y="1957545"/>
                    <a:pt x="1147636" y="1957545"/>
                  </a:cubicBezTo>
                  <a:cubicBezTo>
                    <a:pt x="1224187" y="1958815"/>
                    <a:pt x="2755217" y="1949925"/>
                    <a:pt x="2831768" y="1951195"/>
                  </a:cubicBezTo>
                  <a:cubicBezTo>
                    <a:pt x="2938940" y="1952465"/>
                    <a:pt x="3233663" y="1952465"/>
                    <a:pt x="3340835" y="1952465"/>
                  </a:cubicBezTo>
                  <a:cubicBezTo>
                    <a:pt x="3382939" y="1952465"/>
                    <a:pt x="3421214" y="1951195"/>
                    <a:pt x="3463317" y="1951195"/>
                  </a:cubicBezTo>
                  <a:cubicBezTo>
                    <a:pt x="3532214" y="1952465"/>
                    <a:pt x="3601110" y="1953735"/>
                    <a:pt x="3670006" y="1955005"/>
                  </a:cubicBezTo>
                  <a:cubicBezTo>
                    <a:pt x="3819282" y="1957545"/>
                    <a:pt x="3964729" y="1955005"/>
                    <a:pt x="4114005" y="1958815"/>
                  </a:cubicBezTo>
                  <a:cubicBezTo>
                    <a:pt x="4362797" y="1963895"/>
                    <a:pt x="4615417" y="1957545"/>
                    <a:pt x="4859944" y="1962625"/>
                  </a:cubicBezTo>
                  <a:cubicBezTo>
                    <a:pt x="4880264" y="1963895"/>
                    <a:pt x="4900584" y="1962625"/>
                    <a:pt x="4923444" y="1962625"/>
                  </a:cubicBezTo>
                  <a:cubicBezTo>
                    <a:pt x="4923444" y="1938495"/>
                    <a:pt x="4923444" y="1925795"/>
                    <a:pt x="4923444" y="1902163"/>
                  </a:cubicBezTo>
                  <a:cubicBezTo>
                    <a:pt x="4922174" y="1827161"/>
                    <a:pt x="4919634" y="1756571"/>
                    <a:pt x="4919634" y="1680098"/>
                  </a:cubicBezTo>
                  <a:close/>
                </a:path>
              </a:pathLst>
            </a:custGeom>
            <a:solidFill>
              <a:srgbClr val="EDEDED"/>
            </a:solidFill>
          </p:spPr>
        </p:sp>
      </p:grpSp>
      <p:sp>
        <p:nvSpPr>
          <p:cNvPr name="TextBox 7" id="7"/>
          <p:cNvSpPr txBox="true"/>
          <p:nvPr/>
        </p:nvSpPr>
        <p:spPr>
          <a:xfrm rot="0">
            <a:off x="2724067" y="4390713"/>
            <a:ext cx="12839867"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Is there a grade requirement for band to participate?</a:t>
            </a:r>
          </a:p>
        </p:txBody>
      </p:sp>
      <p:grpSp>
        <p:nvGrpSpPr>
          <p:cNvPr name="Group 8" id="8"/>
          <p:cNvGrpSpPr/>
          <p:nvPr/>
        </p:nvGrpSpPr>
        <p:grpSpPr>
          <a:xfrm rot="0">
            <a:off x="3189519" y="5076513"/>
            <a:ext cx="1584945" cy="59531"/>
            <a:chOff x="0" y="0"/>
            <a:chExt cx="3927252" cy="152237"/>
          </a:xfrm>
        </p:grpSpPr>
        <p:sp>
          <p:nvSpPr>
            <p:cNvPr name="Freeform 9" id="9"/>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nvGrpSpPr>
          <p:cNvPr name="Group 10" id="10"/>
          <p:cNvGrpSpPr/>
          <p:nvPr/>
        </p:nvGrpSpPr>
        <p:grpSpPr>
          <a:xfrm rot="0">
            <a:off x="4648291" y="5723075"/>
            <a:ext cx="8991418" cy="2874468"/>
            <a:chOff x="0" y="0"/>
            <a:chExt cx="4574986" cy="1462578"/>
          </a:xfrm>
        </p:grpSpPr>
        <p:sp>
          <p:nvSpPr>
            <p:cNvPr name="Freeform 11" id="11"/>
            <p:cNvSpPr/>
            <p:nvPr/>
          </p:nvSpPr>
          <p:spPr>
            <a:xfrm>
              <a:off x="10160" y="16510"/>
              <a:ext cx="4552126" cy="1434638"/>
            </a:xfrm>
            <a:custGeom>
              <a:avLst/>
              <a:gdLst/>
              <a:ahLst/>
              <a:cxnLst/>
              <a:rect r="r" b="b" t="t" l="l"/>
              <a:pathLst>
                <a:path h="1434638" w="4552126">
                  <a:moveTo>
                    <a:pt x="4552126" y="1434638"/>
                  </a:moveTo>
                  <a:lnTo>
                    <a:pt x="0" y="1427018"/>
                  </a:lnTo>
                  <a:lnTo>
                    <a:pt x="0" y="510797"/>
                  </a:lnTo>
                  <a:lnTo>
                    <a:pt x="17780" y="19050"/>
                  </a:lnTo>
                  <a:lnTo>
                    <a:pt x="2267932" y="0"/>
                  </a:lnTo>
                  <a:lnTo>
                    <a:pt x="4533076" y="5080"/>
                  </a:lnTo>
                  <a:close/>
                </a:path>
              </a:pathLst>
            </a:custGeom>
            <a:solidFill>
              <a:srgbClr val="EDEDED"/>
            </a:solidFill>
          </p:spPr>
        </p:sp>
        <p:sp>
          <p:nvSpPr>
            <p:cNvPr name="Freeform 12" id="12"/>
            <p:cNvSpPr/>
            <p:nvPr/>
          </p:nvSpPr>
          <p:spPr>
            <a:xfrm>
              <a:off x="-3810" y="0"/>
              <a:ext cx="4581336" cy="1461308"/>
            </a:xfrm>
            <a:custGeom>
              <a:avLst/>
              <a:gdLst/>
              <a:ahLst/>
              <a:cxnLst/>
              <a:rect r="r" b="b" t="t" l="l"/>
              <a:pathLst>
                <a:path h="1461308" w="4581336">
                  <a:moveTo>
                    <a:pt x="4547046" y="21590"/>
                  </a:moveTo>
                  <a:cubicBezTo>
                    <a:pt x="4548316" y="34290"/>
                    <a:pt x="4548316" y="44450"/>
                    <a:pt x="4549586" y="54610"/>
                  </a:cubicBezTo>
                  <a:cubicBezTo>
                    <a:pt x="4552126" y="85002"/>
                    <a:pt x="4553396" y="114916"/>
                    <a:pt x="4555936" y="143762"/>
                  </a:cubicBezTo>
                  <a:cubicBezTo>
                    <a:pt x="4555936" y="185429"/>
                    <a:pt x="4568636" y="1007005"/>
                    <a:pt x="4574986" y="1048671"/>
                  </a:cubicBezTo>
                  <a:cubicBezTo>
                    <a:pt x="4581336" y="1111705"/>
                    <a:pt x="4577526" y="1175807"/>
                    <a:pt x="4577526" y="1238841"/>
                  </a:cubicBezTo>
                  <a:cubicBezTo>
                    <a:pt x="4577526" y="1294396"/>
                    <a:pt x="4578796" y="1345678"/>
                    <a:pt x="4580066" y="1400348"/>
                  </a:cubicBezTo>
                  <a:cubicBezTo>
                    <a:pt x="4580066" y="1421938"/>
                    <a:pt x="4580066" y="1435908"/>
                    <a:pt x="4580066" y="1460038"/>
                  </a:cubicBezTo>
                  <a:cubicBezTo>
                    <a:pt x="4557206" y="1460038"/>
                    <a:pt x="4536886" y="1461308"/>
                    <a:pt x="4507268" y="1460038"/>
                  </a:cubicBezTo>
                  <a:cubicBezTo>
                    <a:pt x="4276935" y="1454958"/>
                    <a:pt x="4043059" y="1461308"/>
                    <a:pt x="3812727" y="1456228"/>
                  </a:cubicBezTo>
                  <a:cubicBezTo>
                    <a:pt x="3674527" y="1452418"/>
                    <a:pt x="3539871" y="1454958"/>
                    <a:pt x="3401672" y="1452418"/>
                  </a:cubicBezTo>
                  <a:cubicBezTo>
                    <a:pt x="3337887" y="1451148"/>
                    <a:pt x="3274103" y="1449878"/>
                    <a:pt x="3210319" y="1448608"/>
                  </a:cubicBezTo>
                  <a:cubicBezTo>
                    <a:pt x="3171340" y="1448608"/>
                    <a:pt x="3135904" y="1449878"/>
                    <a:pt x="3096924" y="1449878"/>
                  </a:cubicBezTo>
                  <a:cubicBezTo>
                    <a:pt x="2997704" y="1448608"/>
                    <a:pt x="2724849" y="1449878"/>
                    <a:pt x="2625629" y="1448608"/>
                  </a:cubicBezTo>
                  <a:cubicBezTo>
                    <a:pt x="2554758" y="1447338"/>
                    <a:pt x="1137327" y="1456228"/>
                    <a:pt x="1066456" y="1454958"/>
                  </a:cubicBezTo>
                  <a:cubicBezTo>
                    <a:pt x="1048738" y="1454958"/>
                    <a:pt x="1027477" y="1456228"/>
                    <a:pt x="1009759" y="1456228"/>
                  </a:cubicBezTo>
                  <a:cubicBezTo>
                    <a:pt x="967236" y="1456228"/>
                    <a:pt x="928257" y="1457498"/>
                    <a:pt x="885734" y="1457498"/>
                  </a:cubicBezTo>
                  <a:cubicBezTo>
                    <a:pt x="779426" y="1457498"/>
                    <a:pt x="676663" y="1456228"/>
                    <a:pt x="570355" y="1454958"/>
                  </a:cubicBezTo>
                  <a:cubicBezTo>
                    <a:pt x="506571" y="1453688"/>
                    <a:pt x="442787" y="1452418"/>
                    <a:pt x="382546" y="1451148"/>
                  </a:cubicBezTo>
                  <a:cubicBezTo>
                    <a:pt x="269152" y="1449878"/>
                    <a:pt x="155757" y="1448608"/>
                    <a:pt x="48260" y="1448608"/>
                  </a:cubicBezTo>
                  <a:cubicBezTo>
                    <a:pt x="38100" y="1448608"/>
                    <a:pt x="29210" y="1448608"/>
                    <a:pt x="19050" y="1447338"/>
                  </a:cubicBezTo>
                  <a:cubicBezTo>
                    <a:pt x="10160" y="1446068"/>
                    <a:pt x="5080" y="1439718"/>
                    <a:pt x="7620" y="1430828"/>
                  </a:cubicBezTo>
                  <a:cubicBezTo>
                    <a:pt x="16510" y="1399096"/>
                    <a:pt x="12700" y="1372387"/>
                    <a:pt x="11430" y="1344609"/>
                  </a:cubicBezTo>
                  <a:cubicBezTo>
                    <a:pt x="10160" y="1287986"/>
                    <a:pt x="6350" y="1232431"/>
                    <a:pt x="7620" y="1175807"/>
                  </a:cubicBezTo>
                  <a:cubicBezTo>
                    <a:pt x="5080" y="1105295"/>
                    <a:pt x="0" y="232437"/>
                    <a:pt x="7620" y="160856"/>
                  </a:cubicBezTo>
                  <a:cubicBezTo>
                    <a:pt x="8890" y="146967"/>
                    <a:pt x="7620" y="132010"/>
                    <a:pt x="8890" y="118121"/>
                  </a:cubicBezTo>
                  <a:cubicBezTo>
                    <a:pt x="10160" y="95686"/>
                    <a:pt x="12700" y="71113"/>
                    <a:pt x="13970" y="44450"/>
                  </a:cubicBezTo>
                  <a:cubicBezTo>
                    <a:pt x="13970" y="41910"/>
                    <a:pt x="15240" y="39370"/>
                    <a:pt x="16510" y="38100"/>
                  </a:cubicBezTo>
                  <a:cubicBezTo>
                    <a:pt x="38100" y="35560"/>
                    <a:pt x="67168" y="30480"/>
                    <a:pt x="123865" y="29210"/>
                  </a:cubicBezTo>
                  <a:cubicBezTo>
                    <a:pt x="219542" y="25400"/>
                    <a:pt x="315218" y="22860"/>
                    <a:pt x="414438" y="20320"/>
                  </a:cubicBezTo>
                  <a:cubicBezTo>
                    <a:pt x="481766" y="17780"/>
                    <a:pt x="549094" y="16510"/>
                    <a:pt x="612878" y="13970"/>
                  </a:cubicBezTo>
                  <a:cubicBezTo>
                    <a:pt x="676663" y="11430"/>
                    <a:pt x="743991" y="8890"/>
                    <a:pt x="807775" y="8890"/>
                  </a:cubicBezTo>
                  <a:cubicBezTo>
                    <a:pt x="878647" y="7620"/>
                    <a:pt x="949518" y="10160"/>
                    <a:pt x="1020390" y="8890"/>
                  </a:cubicBezTo>
                  <a:cubicBezTo>
                    <a:pt x="1108979" y="8890"/>
                    <a:pt x="2714218" y="6350"/>
                    <a:pt x="2802808" y="5080"/>
                  </a:cubicBezTo>
                  <a:cubicBezTo>
                    <a:pt x="2887854" y="3810"/>
                    <a:pt x="2972900" y="2540"/>
                    <a:pt x="3061489" y="2540"/>
                  </a:cubicBezTo>
                  <a:cubicBezTo>
                    <a:pt x="3206776" y="1270"/>
                    <a:pt x="3348519" y="0"/>
                    <a:pt x="3493805" y="0"/>
                  </a:cubicBezTo>
                  <a:cubicBezTo>
                    <a:pt x="3554046" y="0"/>
                    <a:pt x="3617830" y="2540"/>
                    <a:pt x="3678071" y="2540"/>
                  </a:cubicBezTo>
                  <a:cubicBezTo>
                    <a:pt x="3844619" y="3810"/>
                    <a:pt x="4014711" y="5080"/>
                    <a:pt x="4181259" y="7620"/>
                  </a:cubicBezTo>
                  <a:cubicBezTo>
                    <a:pt x="4269848" y="8890"/>
                    <a:pt x="4358437" y="12700"/>
                    <a:pt x="4447027" y="16510"/>
                  </a:cubicBezTo>
                  <a:cubicBezTo>
                    <a:pt x="4468288" y="16510"/>
                    <a:pt x="4489550" y="16510"/>
                    <a:pt x="4507267" y="16510"/>
                  </a:cubicBezTo>
                  <a:cubicBezTo>
                    <a:pt x="4527996" y="17780"/>
                    <a:pt x="4536886" y="20320"/>
                    <a:pt x="4547046" y="21590"/>
                  </a:cubicBezTo>
                  <a:close/>
                  <a:moveTo>
                    <a:pt x="4557206" y="1443528"/>
                  </a:moveTo>
                  <a:cubicBezTo>
                    <a:pt x="4558476" y="1427018"/>
                    <a:pt x="4559746" y="1414318"/>
                    <a:pt x="4559746" y="1401618"/>
                  </a:cubicBezTo>
                  <a:cubicBezTo>
                    <a:pt x="4558476" y="1340336"/>
                    <a:pt x="4557206" y="1283712"/>
                    <a:pt x="4557206" y="1222815"/>
                  </a:cubicBezTo>
                  <a:cubicBezTo>
                    <a:pt x="4557206" y="1195038"/>
                    <a:pt x="4559746" y="1167260"/>
                    <a:pt x="4558476" y="1139482"/>
                  </a:cubicBezTo>
                  <a:cubicBezTo>
                    <a:pt x="4558476" y="1113842"/>
                    <a:pt x="4557206" y="1087132"/>
                    <a:pt x="4555936" y="1061492"/>
                  </a:cubicBezTo>
                  <a:cubicBezTo>
                    <a:pt x="4550856" y="1021962"/>
                    <a:pt x="4539426" y="203591"/>
                    <a:pt x="4539426" y="164061"/>
                  </a:cubicBezTo>
                  <a:cubicBezTo>
                    <a:pt x="4536886" y="130942"/>
                    <a:pt x="4534346" y="96754"/>
                    <a:pt x="4531806" y="63500"/>
                  </a:cubicBezTo>
                  <a:cubicBezTo>
                    <a:pt x="4530536" y="44450"/>
                    <a:pt x="4529266" y="43180"/>
                    <a:pt x="4496637" y="41910"/>
                  </a:cubicBezTo>
                  <a:cubicBezTo>
                    <a:pt x="4486006" y="41910"/>
                    <a:pt x="4478919" y="41910"/>
                    <a:pt x="4468288" y="40640"/>
                  </a:cubicBezTo>
                  <a:cubicBezTo>
                    <a:pt x="4379699" y="36830"/>
                    <a:pt x="4287566" y="31750"/>
                    <a:pt x="4198976" y="30480"/>
                  </a:cubicBezTo>
                  <a:cubicBezTo>
                    <a:pt x="3982818" y="26670"/>
                    <a:pt x="3763117" y="25400"/>
                    <a:pt x="3546959" y="22860"/>
                  </a:cubicBezTo>
                  <a:cubicBezTo>
                    <a:pt x="3515067" y="22860"/>
                    <a:pt x="3479631" y="22860"/>
                    <a:pt x="3447739" y="22860"/>
                  </a:cubicBezTo>
                  <a:cubicBezTo>
                    <a:pt x="3394585" y="22860"/>
                    <a:pt x="3341431" y="22860"/>
                    <a:pt x="3291821" y="22860"/>
                  </a:cubicBezTo>
                  <a:cubicBezTo>
                    <a:pt x="3178427" y="22860"/>
                    <a:pt x="3065032" y="22860"/>
                    <a:pt x="2955182" y="24130"/>
                  </a:cubicBezTo>
                  <a:cubicBezTo>
                    <a:pt x="2859505" y="25400"/>
                    <a:pt x="1247178" y="29210"/>
                    <a:pt x="1151502" y="29210"/>
                  </a:cubicBezTo>
                  <a:cubicBezTo>
                    <a:pt x="995585" y="29210"/>
                    <a:pt x="839667" y="26670"/>
                    <a:pt x="683750" y="33020"/>
                  </a:cubicBezTo>
                  <a:cubicBezTo>
                    <a:pt x="602248" y="36830"/>
                    <a:pt x="524289" y="36830"/>
                    <a:pt x="446330" y="38100"/>
                  </a:cubicBezTo>
                  <a:cubicBezTo>
                    <a:pt x="311674" y="41910"/>
                    <a:pt x="177019" y="45720"/>
                    <a:pt x="49530" y="50800"/>
                  </a:cubicBezTo>
                  <a:cubicBezTo>
                    <a:pt x="36830" y="50800"/>
                    <a:pt x="34290" y="53340"/>
                    <a:pt x="33020" y="67908"/>
                  </a:cubicBezTo>
                  <a:cubicBezTo>
                    <a:pt x="31750" y="87139"/>
                    <a:pt x="31750" y="106369"/>
                    <a:pt x="30480" y="125600"/>
                  </a:cubicBezTo>
                  <a:cubicBezTo>
                    <a:pt x="29210" y="157651"/>
                    <a:pt x="26670" y="188634"/>
                    <a:pt x="25400" y="220685"/>
                  </a:cubicBezTo>
                  <a:cubicBezTo>
                    <a:pt x="20320" y="254873"/>
                    <a:pt x="26670" y="1090338"/>
                    <a:pt x="29210" y="1124525"/>
                  </a:cubicBezTo>
                  <a:cubicBezTo>
                    <a:pt x="29210" y="1160850"/>
                    <a:pt x="29210" y="1198243"/>
                    <a:pt x="30480" y="1234567"/>
                  </a:cubicBezTo>
                  <a:cubicBezTo>
                    <a:pt x="30480" y="1261277"/>
                    <a:pt x="33020" y="1287986"/>
                    <a:pt x="33020" y="1314695"/>
                  </a:cubicBezTo>
                  <a:cubicBezTo>
                    <a:pt x="33020" y="1343541"/>
                    <a:pt x="33020" y="1372387"/>
                    <a:pt x="31750" y="1401618"/>
                  </a:cubicBezTo>
                  <a:cubicBezTo>
                    <a:pt x="31750" y="1405428"/>
                    <a:pt x="31750" y="1407968"/>
                    <a:pt x="31750" y="1411778"/>
                  </a:cubicBezTo>
                  <a:cubicBezTo>
                    <a:pt x="31750" y="1421938"/>
                    <a:pt x="35560" y="1425748"/>
                    <a:pt x="44450" y="1425748"/>
                  </a:cubicBezTo>
                  <a:cubicBezTo>
                    <a:pt x="74255" y="1425748"/>
                    <a:pt x="123865" y="1427018"/>
                    <a:pt x="169931" y="1427018"/>
                  </a:cubicBezTo>
                  <a:cubicBezTo>
                    <a:pt x="237259" y="1427018"/>
                    <a:pt x="308131" y="1424478"/>
                    <a:pt x="375459" y="1427018"/>
                  </a:cubicBezTo>
                  <a:cubicBezTo>
                    <a:pt x="485310" y="1430828"/>
                    <a:pt x="595161" y="1433368"/>
                    <a:pt x="705011" y="1432098"/>
                  </a:cubicBezTo>
                  <a:cubicBezTo>
                    <a:pt x="775883" y="1430828"/>
                    <a:pt x="843211" y="1433368"/>
                    <a:pt x="914082" y="1433368"/>
                  </a:cubicBezTo>
                  <a:cubicBezTo>
                    <a:pt x="1016846" y="1433368"/>
                    <a:pt x="1119610" y="1432098"/>
                    <a:pt x="1222373" y="1433368"/>
                  </a:cubicBezTo>
                  <a:cubicBezTo>
                    <a:pt x="1374747" y="1434638"/>
                    <a:pt x="3047315" y="1424478"/>
                    <a:pt x="3203232" y="1427018"/>
                  </a:cubicBezTo>
                  <a:cubicBezTo>
                    <a:pt x="3270560" y="1428288"/>
                    <a:pt x="3337888" y="1429558"/>
                    <a:pt x="3401672" y="1429558"/>
                  </a:cubicBezTo>
                  <a:cubicBezTo>
                    <a:pt x="3518610" y="1432098"/>
                    <a:pt x="3632004" y="1428288"/>
                    <a:pt x="3748943" y="1432098"/>
                  </a:cubicBezTo>
                  <a:cubicBezTo>
                    <a:pt x="3844619" y="1434638"/>
                    <a:pt x="3940296" y="1434638"/>
                    <a:pt x="4035972" y="1437178"/>
                  </a:cubicBezTo>
                  <a:cubicBezTo>
                    <a:pt x="4177715" y="1440988"/>
                    <a:pt x="4319458" y="1443528"/>
                    <a:pt x="4461201" y="1444798"/>
                  </a:cubicBezTo>
                  <a:cubicBezTo>
                    <a:pt x="4514355" y="1444798"/>
                    <a:pt x="4536886" y="1443528"/>
                    <a:pt x="4557206" y="1443528"/>
                  </a:cubicBezTo>
                  <a:close/>
                </a:path>
              </a:pathLst>
            </a:custGeom>
            <a:solidFill>
              <a:srgbClr val="231F20"/>
            </a:solidFill>
          </p:spPr>
        </p:sp>
      </p:grpSp>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327868">
            <a:off x="16503246" y="1787438"/>
            <a:ext cx="218027" cy="751818"/>
          </a:xfrm>
          <a:prstGeom prst="rect">
            <a:avLst/>
          </a:prstGeom>
        </p:spPr>
      </p:pic>
      <p:sp>
        <p:nvSpPr>
          <p:cNvPr name="TextBox 14" id="14"/>
          <p:cNvSpPr txBox="true"/>
          <p:nvPr/>
        </p:nvSpPr>
        <p:spPr>
          <a:xfrm rot="0">
            <a:off x="4648291" y="5877070"/>
            <a:ext cx="8991418" cy="2380507"/>
          </a:xfrm>
          <a:prstGeom prst="rect">
            <a:avLst/>
          </a:prstGeom>
        </p:spPr>
        <p:txBody>
          <a:bodyPr anchor="t" rtlCol="false" tIns="0" lIns="0" bIns="0" rIns="0">
            <a:spAutoFit/>
          </a:bodyPr>
          <a:lstStyle/>
          <a:p>
            <a:pPr algn="ctr">
              <a:lnSpc>
                <a:spcPts val="4759"/>
              </a:lnSpc>
            </a:pPr>
            <a:r>
              <a:rPr lang="en-US" sz="3399">
                <a:solidFill>
                  <a:srgbClr val="231F20"/>
                </a:solidFill>
                <a:latin typeface="Open Sans Light"/>
              </a:rPr>
              <a:t>For marching band, there is the UIL No Pass No Play Rule.</a:t>
            </a:r>
          </a:p>
          <a:p>
            <a:pPr algn="ctr">
              <a:lnSpc>
                <a:spcPts val="4759"/>
              </a:lnSpc>
            </a:pPr>
            <a:r>
              <a:rPr lang="en-US" sz="3399">
                <a:solidFill>
                  <a:srgbClr val="231F20"/>
                </a:solidFill>
                <a:latin typeface="Open Sans Light"/>
              </a:rPr>
              <a:t>All students must be passing ALL classes each 6 weeks to participate at games &amp; contests.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0" t="27719" r="0" b="27719"/>
          <a:stretch>
            <a:fillRect/>
          </a:stretch>
        </p:blipFill>
        <p:spPr>
          <a:xfrm flipH="false" flipV="false" rot="0">
            <a:off x="0" y="0"/>
            <a:ext cx="18288000" cy="6112034"/>
          </a:xfrm>
          <a:prstGeom prst="rect">
            <a:avLst/>
          </a:prstGeom>
        </p:spPr>
      </p:pic>
      <p:sp>
        <p:nvSpPr>
          <p:cNvPr name="AutoShape 3" id="3"/>
          <p:cNvSpPr/>
          <p:nvPr/>
        </p:nvSpPr>
        <p:spPr>
          <a:xfrm rot="0">
            <a:off x="16192500" y="10160000"/>
            <a:ext cx="2095500" cy="127000"/>
          </a:xfrm>
          <a:prstGeom prst="rect">
            <a:avLst/>
          </a:prstGeom>
          <a:solidFill>
            <a:srgbClr val="F1C203"/>
          </a:solidFill>
        </p:spPr>
      </p:sp>
      <p:sp>
        <p:nvSpPr>
          <p:cNvPr name="AutoShape 4" id="4"/>
          <p:cNvSpPr/>
          <p:nvPr/>
        </p:nvSpPr>
        <p:spPr>
          <a:xfrm rot="0">
            <a:off x="0" y="0"/>
            <a:ext cx="16192500" cy="127000"/>
          </a:xfrm>
          <a:prstGeom prst="rect">
            <a:avLst/>
          </a:prstGeom>
          <a:solidFill>
            <a:srgbClr val="991B1A"/>
          </a:solidFill>
        </p:spPr>
      </p:sp>
      <p:sp>
        <p:nvSpPr>
          <p:cNvPr name="TextBox 5" id="5"/>
          <p:cNvSpPr txBox="true"/>
          <p:nvPr/>
        </p:nvSpPr>
        <p:spPr>
          <a:xfrm rot="0">
            <a:off x="570494" y="6963569"/>
            <a:ext cx="2676631" cy="801897"/>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Band 101</a:t>
            </a:r>
          </a:p>
          <a:p>
            <a:pPr algn="ctr">
              <a:lnSpc>
                <a:spcPts val="3300"/>
              </a:lnSpc>
            </a:pPr>
            <a:r>
              <a:rPr lang="en-US" spc="109" sz="2200">
                <a:solidFill>
                  <a:srgbClr val="FFFFFF"/>
                </a:solidFill>
                <a:latin typeface="Aileron Regular"/>
              </a:rPr>
              <a:t>February 22</a:t>
            </a:r>
          </a:p>
        </p:txBody>
      </p:sp>
      <p:sp>
        <p:nvSpPr>
          <p:cNvPr name="TextBox 6" id="6"/>
          <p:cNvSpPr txBox="true"/>
          <p:nvPr/>
        </p:nvSpPr>
        <p:spPr>
          <a:xfrm rot="0">
            <a:off x="2981773" y="4471579"/>
            <a:ext cx="2678438" cy="1211445"/>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Phase 1 Registration</a:t>
            </a:r>
          </a:p>
          <a:p>
            <a:pPr algn="ctr">
              <a:lnSpc>
                <a:spcPts val="3300"/>
              </a:lnSpc>
            </a:pPr>
            <a:r>
              <a:rPr lang="en-US" spc="109" sz="2200">
                <a:solidFill>
                  <a:srgbClr val="FFFFFF"/>
                </a:solidFill>
                <a:latin typeface="Aileron Regular"/>
              </a:rPr>
              <a:t>March 5, 11a-4p</a:t>
            </a:r>
          </a:p>
        </p:txBody>
      </p:sp>
      <p:sp>
        <p:nvSpPr>
          <p:cNvPr name="AutoShape 7" id="7"/>
          <p:cNvSpPr/>
          <p:nvPr/>
        </p:nvSpPr>
        <p:spPr>
          <a:xfrm rot="0">
            <a:off x="9115980" y="5704046"/>
            <a:ext cx="56040" cy="1432878"/>
          </a:xfrm>
          <a:prstGeom prst="rect">
            <a:avLst/>
          </a:prstGeom>
          <a:solidFill>
            <a:srgbClr val="86EAE9"/>
          </a:solidFill>
        </p:spPr>
      </p:sp>
      <p:sp>
        <p:nvSpPr>
          <p:cNvPr name="AutoShape 8" id="8"/>
          <p:cNvSpPr/>
          <p:nvPr/>
        </p:nvSpPr>
        <p:spPr>
          <a:xfrm rot="0">
            <a:off x="4292520" y="5704046"/>
            <a:ext cx="56040" cy="1432878"/>
          </a:xfrm>
          <a:prstGeom prst="rect">
            <a:avLst/>
          </a:prstGeom>
          <a:solidFill>
            <a:srgbClr val="86EAE9"/>
          </a:solidFill>
        </p:spPr>
      </p:sp>
      <p:sp>
        <p:nvSpPr>
          <p:cNvPr name="AutoShape 9" id="9"/>
          <p:cNvSpPr/>
          <p:nvPr/>
        </p:nvSpPr>
        <p:spPr>
          <a:xfrm rot="0">
            <a:off x="13939440" y="5704046"/>
            <a:ext cx="56040" cy="1432878"/>
          </a:xfrm>
          <a:prstGeom prst="rect">
            <a:avLst/>
          </a:prstGeom>
          <a:solidFill>
            <a:srgbClr val="86EAE9"/>
          </a:solidFill>
        </p:spPr>
      </p:sp>
      <p:sp>
        <p:nvSpPr>
          <p:cNvPr name="TextBox 10" id="10"/>
          <p:cNvSpPr txBox="true"/>
          <p:nvPr/>
        </p:nvSpPr>
        <p:spPr>
          <a:xfrm rot="0">
            <a:off x="5393954" y="6963569"/>
            <a:ext cx="2676631" cy="801897"/>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Band Audition</a:t>
            </a:r>
          </a:p>
          <a:p>
            <a:pPr algn="ctr">
              <a:lnSpc>
                <a:spcPts val="3300"/>
              </a:lnSpc>
            </a:pPr>
            <a:r>
              <a:rPr lang="en-US" spc="109" sz="2200">
                <a:solidFill>
                  <a:srgbClr val="FFFFFF"/>
                </a:solidFill>
                <a:latin typeface="Aileron Regular"/>
              </a:rPr>
              <a:t>April 18-20</a:t>
            </a:r>
          </a:p>
        </p:txBody>
      </p:sp>
      <p:sp>
        <p:nvSpPr>
          <p:cNvPr name="AutoShape 11" id="11"/>
          <p:cNvSpPr/>
          <p:nvPr/>
        </p:nvSpPr>
        <p:spPr>
          <a:xfrm rot="0">
            <a:off x="1908810" y="6085046"/>
            <a:ext cx="14470380" cy="53975"/>
          </a:xfrm>
          <a:prstGeom prst="rect">
            <a:avLst/>
          </a:prstGeom>
          <a:solidFill>
            <a:srgbClr val="86EAE9"/>
          </a:solidFill>
        </p:spPr>
      </p:sp>
      <p:sp>
        <p:nvSpPr>
          <p:cNvPr name="TextBox 12" id="12"/>
          <p:cNvSpPr txBox="true"/>
          <p:nvPr/>
        </p:nvSpPr>
        <p:spPr>
          <a:xfrm rot="0">
            <a:off x="7806136" y="4077312"/>
            <a:ext cx="2676631" cy="1211445"/>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Phase 2 Registration</a:t>
            </a:r>
          </a:p>
          <a:p>
            <a:pPr algn="ctr">
              <a:lnSpc>
                <a:spcPts val="3300"/>
              </a:lnSpc>
            </a:pPr>
            <a:r>
              <a:rPr lang="en-US" spc="109" sz="2200">
                <a:solidFill>
                  <a:srgbClr val="FFFFFF"/>
                </a:solidFill>
                <a:latin typeface="Aileron Regular"/>
              </a:rPr>
              <a:t>May 14</a:t>
            </a:r>
          </a:p>
        </p:txBody>
      </p:sp>
      <p:sp>
        <p:nvSpPr>
          <p:cNvPr name="TextBox 13" id="13"/>
          <p:cNvSpPr txBox="true"/>
          <p:nvPr/>
        </p:nvSpPr>
        <p:spPr>
          <a:xfrm rot="0">
            <a:off x="10217414" y="6954044"/>
            <a:ext cx="2676631" cy="401874"/>
          </a:xfrm>
          <a:prstGeom prst="rect">
            <a:avLst/>
          </a:prstGeom>
        </p:spPr>
        <p:txBody>
          <a:bodyPr anchor="t" rtlCol="false" tIns="0" lIns="0" bIns="0" rIns="0">
            <a:spAutoFit/>
          </a:bodyPr>
          <a:lstStyle/>
          <a:p>
            <a:pPr algn="ctr">
              <a:lnSpc>
                <a:spcPts val="3300"/>
              </a:lnSpc>
            </a:pPr>
            <a:r>
              <a:rPr lang="en-US" spc="109" sz="2200">
                <a:solidFill>
                  <a:srgbClr val="FFFFFF"/>
                </a:solidFill>
                <a:latin typeface="Aileron Regular"/>
              </a:rPr>
              <a:t>9th Grade Camp</a:t>
            </a:r>
          </a:p>
        </p:txBody>
      </p:sp>
      <p:sp>
        <p:nvSpPr>
          <p:cNvPr name="TextBox 14" id="14"/>
          <p:cNvSpPr txBox="true"/>
          <p:nvPr/>
        </p:nvSpPr>
        <p:spPr>
          <a:xfrm rot="0">
            <a:off x="12629596" y="4090329"/>
            <a:ext cx="2676631" cy="1211445"/>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Phase 3 Registration</a:t>
            </a:r>
          </a:p>
          <a:p>
            <a:pPr algn="ctr">
              <a:lnSpc>
                <a:spcPts val="3300"/>
              </a:lnSpc>
            </a:pPr>
            <a:r>
              <a:rPr lang="en-US" spc="109" sz="2200">
                <a:solidFill>
                  <a:srgbClr val="FFFFFF"/>
                </a:solidFill>
                <a:latin typeface="Aileron Regular"/>
              </a:rPr>
              <a:t>August TBD</a:t>
            </a:r>
          </a:p>
        </p:txBody>
      </p:sp>
      <p:sp>
        <p:nvSpPr>
          <p:cNvPr name="TextBox 15" id="15"/>
          <p:cNvSpPr txBox="true"/>
          <p:nvPr/>
        </p:nvSpPr>
        <p:spPr>
          <a:xfrm rot="0">
            <a:off x="15040874" y="6963569"/>
            <a:ext cx="2676631" cy="801897"/>
          </a:xfrm>
          <a:prstGeom prst="rect">
            <a:avLst/>
          </a:prstGeom>
        </p:spPr>
        <p:txBody>
          <a:bodyPr anchor="t" rtlCol="false" tIns="0" lIns="0" bIns="0" rIns="0">
            <a:spAutoFit/>
          </a:bodyPr>
          <a:lstStyle/>
          <a:p>
            <a:pPr algn="ctr">
              <a:lnSpc>
                <a:spcPts val="3299"/>
              </a:lnSpc>
            </a:pPr>
            <a:r>
              <a:rPr lang="en-US" spc="109" sz="2199">
                <a:solidFill>
                  <a:srgbClr val="FFFFFF"/>
                </a:solidFill>
                <a:latin typeface="Aileron Regular"/>
              </a:rPr>
              <a:t>Band Camp</a:t>
            </a:r>
          </a:p>
          <a:p>
            <a:pPr algn="ctr">
              <a:lnSpc>
                <a:spcPts val="3300"/>
              </a:lnSpc>
            </a:pPr>
            <a:r>
              <a:rPr lang="en-US" spc="109" sz="2200">
                <a:solidFill>
                  <a:srgbClr val="FFFFFF"/>
                </a:solidFill>
                <a:latin typeface="Aileron Regular"/>
              </a:rPr>
              <a:t>July 25 - August 12</a:t>
            </a:r>
          </a:p>
        </p:txBody>
      </p:sp>
      <p:sp>
        <p:nvSpPr>
          <p:cNvPr name="AutoShape 16" id="16"/>
          <p:cNvSpPr/>
          <p:nvPr/>
        </p:nvSpPr>
        <p:spPr>
          <a:xfrm rot="0">
            <a:off x="11527710" y="5087144"/>
            <a:ext cx="56040" cy="1432878"/>
          </a:xfrm>
          <a:prstGeom prst="rect">
            <a:avLst/>
          </a:prstGeom>
          <a:solidFill>
            <a:srgbClr val="86EAE9"/>
          </a:solidFill>
        </p:spPr>
      </p:sp>
      <p:sp>
        <p:nvSpPr>
          <p:cNvPr name="AutoShape 17" id="17"/>
          <p:cNvSpPr/>
          <p:nvPr/>
        </p:nvSpPr>
        <p:spPr>
          <a:xfrm rot="0">
            <a:off x="6704250" y="5087144"/>
            <a:ext cx="56040" cy="1432878"/>
          </a:xfrm>
          <a:prstGeom prst="rect">
            <a:avLst/>
          </a:prstGeom>
          <a:solidFill>
            <a:srgbClr val="86EAE9"/>
          </a:solidFill>
        </p:spPr>
      </p:sp>
      <p:sp>
        <p:nvSpPr>
          <p:cNvPr name="AutoShape 18" id="18"/>
          <p:cNvSpPr/>
          <p:nvPr/>
        </p:nvSpPr>
        <p:spPr>
          <a:xfrm rot="0">
            <a:off x="1880790" y="5087144"/>
            <a:ext cx="56040" cy="1432878"/>
          </a:xfrm>
          <a:prstGeom prst="rect">
            <a:avLst/>
          </a:prstGeom>
          <a:solidFill>
            <a:srgbClr val="86EAE9"/>
          </a:solidFill>
        </p:spPr>
      </p:sp>
      <p:sp>
        <p:nvSpPr>
          <p:cNvPr name="AutoShape 19" id="19"/>
          <p:cNvSpPr/>
          <p:nvPr/>
        </p:nvSpPr>
        <p:spPr>
          <a:xfrm rot="0">
            <a:off x="16351170" y="5087144"/>
            <a:ext cx="56040" cy="1432878"/>
          </a:xfrm>
          <a:prstGeom prst="rect">
            <a:avLst/>
          </a:prstGeom>
          <a:solidFill>
            <a:srgbClr val="86EAE9"/>
          </a:solidFill>
        </p:spPr>
      </p:sp>
      <p:grpSp>
        <p:nvGrpSpPr>
          <p:cNvPr name="Group 20" id="20"/>
          <p:cNvGrpSpPr/>
          <p:nvPr/>
        </p:nvGrpSpPr>
        <p:grpSpPr>
          <a:xfrm rot="0">
            <a:off x="1468755" y="4831239"/>
            <a:ext cx="880110" cy="880110"/>
            <a:chOff x="0" y="0"/>
            <a:chExt cx="1173480" cy="1173480"/>
          </a:xfrm>
        </p:grpSpPr>
        <p:pic>
          <p:nvPicPr>
            <p:cNvPr name="Picture 21" id="21"/>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1173480" cy="1173480"/>
            </a:xfrm>
            <a:prstGeom prst="rect">
              <a:avLst/>
            </a:prstGeom>
          </p:spPr>
        </p:pic>
        <p:sp>
          <p:nvSpPr>
            <p:cNvPr name="TextBox 22" id="22"/>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FFFFFF"/>
                  </a:solidFill>
                  <a:latin typeface="Aileron Regular"/>
                </a:rPr>
                <a:t>1</a:t>
              </a:r>
            </a:p>
          </p:txBody>
        </p:sp>
      </p:grpSp>
      <p:grpSp>
        <p:nvGrpSpPr>
          <p:cNvPr name="Group 23" id="23"/>
          <p:cNvGrpSpPr/>
          <p:nvPr/>
        </p:nvGrpSpPr>
        <p:grpSpPr>
          <a:xfrm rot="0">
            <a:off x="3880485" y="6639719"/>
            <a:ext cx="880110" cy="880110"/>
            <a:chOff x="0" y="0"/>
            <a:chExt cx="1173480" cy="1173480"/>
          </a:xfrm>
        </p:grpSpPr>
        <p:pic>
          <p:nvPicPr>
            <p:cNvPr name="Picture 24" id="2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0" y="0"/>
              <a:ext cx="1173480" cy="1173480"/>
            </a:xfrm>
            <a:prstGeom prst="rect">
              <a:avLst/>
            </a:prstGeom>
          </p:spPr>
        </p:pic>
        <p:sp>
          <p:nvSpPr>
            <p:cNvPr name="TextBox 25" id="25"/>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FFFFFF"/>
                  </a:solidFill>
                  <a:latin typeface="Aileron Regular"/>
                </a:rPr>
                <a:t>2</a:t>
              </a:r>
            </a:p>
          </p:txBody>
        </p:sp>
      </p:grpSp>
      <p:grpSp>
        <p:nvGrpSpPr>
          <p:cNvPr name="Group 26" id="26"/>
          <p:cNvGrpSpPr/>
          <p:nvPr/>
        </p:nvGrpSpPr>
        <p:grpSpPr>
          <a:xfrm rot="0">
            <a:off x="6292215" y="4831239"/>
            <a:ext cx="880110" cy="880110"/>
            <a:chOff x="0" y="0"/>
            <a:chExt cx="1173480" cy="1173480"/>
          </a:xfrm>
        </p:grpSpPr>
        <p:pic>
          <p:nvPicPr>
            <p:cNvPr name="Picture 27" id="2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173480" cy="1173480"/>
            </a:xfrm>
            <a:prstGeom prst="rect">
              <a:avLst/>
            </a:prstGeom>
          </p:spPr>
        </p:pic>
        <p:sp>
          <p:nvSpPr>
            <p:cNvPr name="TextBox 28" id="28"/>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292929"/>
                  </a:solidFill>
                  <a:latin typeface="Aileron Regular"/>
                </a:rPr>
                <a:t>3</a:t>
              </a:r>
            </a:p>
          </p:txBody>
        </p:sp>
      </p:grpSp>
      <p:grpSp>
        <p:nvGrpSpPr>
          <p:cNvPr name="Group 29" id="29"/>
          <p:cNvGrpSpPr/>
          <p:nvPr/>
        </p:nvGrpSpPr>
        <p:grpSpPr>
          <a:xfrm rot="0">
            <a:off x="8703945" y="6639719"/>
            <a:ext cx="880110" cy="880110"/>
            <a:chOff x="0" y="0"/>
            <a:chExt cx="1173480" cy="1173480"/>
          </a:xfrm>
        </p:grpSpPr>
        <p:pic>
          <p:nvPicPr>
            <p:cNvPr name="Picture 30" id="30"/>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1173480" cy="1173480"/>
            </a:xfrm>
            <a:prstGeom prst="rect">
              <a:avLst/>
            </a:prstGeom>
          </p:spPr>
        </p:pic>
        <p:sp>
          <p:nvSpPr>
            <p:cNvPr name="TextBox 31" id="31"/>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FFFFFF"/>
                  </a:solidFill>
                  <a:latin typeface="Aileron Regular"/>
                </a:rPr>
                <a:t>4</a:t>
              </a:r>
            </a:p>
          </p:txBody>
        </p:sp>
      </p:grpSp>
      <p:grpSp>
        <p:nvGrpSpPr>
          <p:cNvPr name="Group 32" id="32"/>
          <p:cNvGrpSpPr/>
          <p:nvPr/>
        </p:nvGrpSpPr>
        <p:grpSpPr>
          <a:xfrm rot="0">
            <a:off x="13527405" y="6639719"/>
            <a:ext cx="880110" cy="880110"/>
            <a:chOff x="0" y="0"/>
            <a:chExt cx="1173480" cy="1173480"/>
          </a:xfrm>
        </p:grpSpPr>
        <p:pic>
          <p:nvPicPr>
            <p:cNvPr name="Picture 33" id="3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173480" cy="1173480"/>
            </a:xfrm>
            <a:prstGeom prst="rect">
              <a:avLst/>
            </a:prstGeom>
          </p:spPr>
        </p:pic>
        <p:sp>
          <p:nvSpPr>
            <p:cNvPr name="TextBox 34" id="34"/>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000000"/>
                  </a:solidFill>
                  <a:latin typeface="Aileron Regular"/>
                </a:rPr>
                <a:t>6</a:t>
              </a:r>
            </a:p>
          </p:txBody>
        </p:sp>
      </p:grpSp>
      <p:grpSp>
        <p:nvGrpSpPr>
          <p:cNvPr name="Group 35" id="35"/>
          <p:cNvGrpSpPr/>
          <p:nvPr/>
        </p:nvGrpSpPr>
        <p:grpSpPr>
          <a:xfrm rot="0">
            <a:off x="15939135" y="4802664"/>
            <a:ext cx="880110" cy="880110"/>
            <a:chOff x="0" y="0"/>
            <a:chExt cx="1173480" cy="1173480"/>
          </a:xfrm>
        </p:grpSpPr>
        <p:pic>
          <p:nvPicPr>
            <p:cNvPr name="Picture 36" id="3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1173480" cy="1173480"/>
            </a:xfrm>
            <a:prstGeom prst="rect">
              <a:avLst/>
            </a:prstGeom>
          </p:spPr>
        </p:pic>
        <p:sp>
          <p:nvSpPr>
            <p:cNvPr name="TextBox 37" id="37"/>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FFFFFF"/>
                  </a:solidFill>
                  <a:latin typeface="Aileron Regular"/>
                </a:rPr>
                <a:t>7</a:t>
              </a:r>
            </a:p>
          </p:txBody>
        </p:sp>
      </p:grpSp>
      <p:grpSp>
        <p:nvGrpSpPr>
          <p:cNvPr name="Group 38" id="38"/>
          <p:cNvGrpSpPr/>
          <p:nvPr/>
        </p:nvGrpSpPr>
        <p:grpSpPr>
          <a:xfrm rot="0">
            <a:off x="11115675" y="4831239"/>
            <a:ext cx="880110" cy="880110"/>
            <a:chOff x="0" y="0"/>
            <a:chExt cx="1173480" cy="1173480"/>
          </a:xfrm>
        </p:grpSpPr>
        <p:pic>
          <p:nvPicPr>
            <p:cNvPr name="Picture 39" id="3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0" y="0"/>
              <a:ext cx="1173480" cy="1173480"/>
            </a:xfrm>
            <a:prstGeom prst="rect">
              <a:avLst/>
            </a:prstGeom>
          </p:spPr>
        </p:pic>
        <p:sp>
          <p:nvSpPr>
            <p:cNvPr name="TextBox 40" id="40"/>
            <p:cNvSpPr txBox="true"/>
            <p:nvPr/>
          </p:nvSpPr>
          <p:spPr>
            <a:xfrm rot="0">
              <a:off x="266765" y="236008"/>
              <a:ext cx="639949" cy="672888"/>
            </a:xfrm>
            <a:prstGeom prst="rect">
              <a:avLst/>
            </a:prstGeom>
          </p:spPr>
          <p:txBody>
            <a:bodyPr anchor="t" rtlCol="false" tIns="0" lIns="0" bIns="0" rIns="0">
              <a:spAutoFit/>
            </a:bodyPr>
            <a:lstStyle/>
            <a:p>
              <a:pPr algn="ctr">
                <a:lnSpc>
                  <a:spcPts val="4160"/>
                </a:lnSpc>
              </a:pPr>
              <a:r>
                <a:rPr lang="en-US" spc="160" sz="3200">
                  <a:solidFill>
                    <a:srgbClr val="FFFFFF"/>
                  </a:solidFill>
                  <a:latin typeface="Aileron Regular"/>
                </a:rPr>
                <a:t>5</a:t>
              </a:r>
            </a:p>
          </p:txBody>
        </p:sp>
      </p:grpSp>
      <p:grpSp>
        <p:nvGrpSpPr>
          <p:cNvPr name="Group 41" id="41"/>
          <p:cNvGrpSpPr/>
          <p:nvPr/>
        </p:nvGrpSpPr>
        <p:grpSpPr>
          <a:xfrm rot="0">
            <a:off x="3048847" y="1592688"/>
            <a:ext cx="12246346" cy="1100874"/>
            <a:chOff x="0" y="0"/>
            <a:chExt cx="16328461" cy="1467831"/>
          </a:xfrm>
        </p:grpSpPr>
        <p:sp>
          <p:nvSpPr>
            <p:cNvPr name="TextBox 42" id="42"/>
            <p:cNvSpPr txBox="true"/>
            <p:nvPr/>
          </p:nvSpPr>
          <p:spPr>
            <a:xfrm rot="0">
              <a:off x="0" y="-38100"/>
              <a:ext cx="16328461" cy="764396"/>
            </a:xfrm>
            <a:prstGeom prst="rect">
              <a:avLst/>
            </a:prstGeom>
          </p:spPr>
          <p:txBody>
            <a:bodyPr anchor="t" rtlCol="false" tIns="0" lIns="0" bIns="0" rIns="0">
              <a:spAutoFit/>
            </a:bodyPr>
            <a:lstStyle/>
            <a:p>
              <a:pPr algn="ctr">
                <a:lnSpc>
                  <a:spcPts val="4680"/>
                </a:lnSpc>
              </a:pPr>
              <a:r>
                <a:rPr lang="en-US" spc="107" sz="3600">
                  <a:solidFill>
                    <a:srgbClr val="F1C203"/>
                  </a:solidFill>
                  <a:latin typeface="Aileron Heavy Bold"/>
                </a:rPr>
                <a:t>Timeline to 2022-2023</a:t>
              </a:r>
            </a:p>
          </p:txBody>
        </p:sp>
        <p:sp>
          <p:nvSpPr>
            <p:cNvPr name="TextBox 43" id="43"/>
            <p:cNvSpPr txBox="true"/>
            <p:nvPr/>
          </p:nvSpPr>
          <p:spPr>
            <a:xfrm rot="0">
              <a:off x="0" y="853931"/>
              <a:ext cx="16328461" cy="613901"/>
            </a:xfrm>
            <a:prstGeom prst="rect">
              <a:avLst/>
            </a:prstGeom>
          </p:spPr>
          <p:txBody>
            <a:bodyPr anchor="t" rtlCol="false" tIns="0" lIns="0" bIns="0" rIns="0">
              <a:spAutoFit/>
            </a:bodyPr>
            <a:lstStyle/>
            <a:p>
              <a:pPr algn="ctr">
                <a:lnSpc>
                  <a:spcPts val="3900"/>
                </a:lnSpc>
              </a:pPr>
              <a:r>
                <a:rPr lang="en-US" spc="130" sz="2600">
                  <a:solidFill>
                    <a:srgbClr val="FFFFFF"/>
                  </a:solidFill>
                  <a:latin typeface="Aileron Regular"/>
                </a:rPr>
                <a:t>Becoming a SOS Member</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114425"/>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grpSp>
        <p:nvGrpSpPr>
          <p:cNvPr name="Group 3" id="3"/>
          <p:cNvGrpSpPr/>
          <p:nvPr/>
        </p:nvGrpSpPr>
        <p:grpSpPr>
          <a:xfrm rot="0">
            <a:off x="1028700" y="2773256"/>
            <a:ext cx="16230600" cy="6485044"/>
            <a:chOff x="0" y="0"/>
            <a:chExt cx="4918364" cy="1965165"/>
          </a:xfrm>
        </p:grpSpPr>
        <p:sp>
          <p:nvSpPr>
            <p:cNvPr name="Freeform 4" id="4"/>
            <p:cNvSpPr/>
            <p:nvPr/>
          </p:nvSpPr>
          <p:spPr>
            <a:xfrm>
              <a:off x="-3810" y="1270"/>
              <a:ext cx="4923444" cy="1963895"/>
            </a:xfrm>
            <a:custGeom>
              <a:avLst/>
              <a:gdLst/>
              <a:ahLst/>
              <a:cxnLst/>
              <a:rect r="r" b="b" t="t" l="l"/>
              <a:pathLst>
                <a:path h="1963895" w="4923444">
                  <a:moveTo>
                    <a:pt x="4919634" y="1680098"/>
                  </a:moveTo>
                  <a:cubicBezTo>
                    <a:pt x="4919634" y="1593332"/>
                    <a:pt x="4923444" y="1505094"/>
                    <a:pt x="4917094" y="1418327"/>
                  </a:cubicBezTo>
                  <a:cubicBezTo>
                    <a:pt x="4909474" y="1360973"/>
                    <a:pt x="4898044" y="230063"/>
                    <a:pt x="4898044" y="172708"/>
                  </a:cubicBezTo>
                  <a:cubicBezTo>
                    <a:pt x="4895504" y="133002"/>
                    <a:pt x="4894234" y="91824"/>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5"/>
                    <a:pt x="10160" y="105060"/>
                    <a:pt x="8890" y="137413"/>
                  </a:cubicBezTo>
                  <a:cubicBezTo>
                    <a:pt x="7620" y="156531"/>
                    <a:pt x="8890" y="177120"/>
                    <a:pt x="7620" y="196238"/>
                  </a:cubicBezTo>
                  <a:cubicBezTo>
                    <a:pt x="0" y="293300"/>
                    <a:pt x="5080" y="1494800"/>
                    <a:pt x="7620" y="1593332"/>
                  </a:cubicBezTo>
                  <a:cubicBezTo>
                    <a:pt x="6350" y="1671275"/>
                    <a:pt x="11430" y="1747747"/>
                    <a:pt x="11430" y="1825690"/>
                  </a:cubicBezTo>
                  <a:cubicBezTo>
                    <a:pt x="11430" y="1862456"/>
                    <a:pt x="15240" y="1900692"/>
                    <a:pt x="7620" y="1933415"/>
                  </a:cubicBezTo>
                  <a:cubicBezTo>
                    <a:pt x="5080" y="1942305"/>
                    <a:pt x="10160" y="1948655"/>
                    <a:pt x="19050" y="1949925"/>
                  </a:cubicBezTo>
                  <a:cubicBezTo>
                    <a:pt x="29210" y="1951195"/>
                    <a:pt x="38100" y="1951195"/>
                    <a:pt x="48260" y="1951195"/>
                  </a:cubicBezTo>
                  <a:cubicBezTo>
                    <a:pt x="160122" y="1952465"/>
                    <a:pt x="282605" y="1952465"/>
                    <a:pt x="408914" y="1953735"/>
                  </a:cubicBezTo>
                  <a:cubicBezTo>
                    <a:pt x="477811" y="1955005"/>
                    <a:pt x="546707" y="1956275"/>
                    <a:pt x="611776" y="1957545"/>
                  </a:cubicBezTo>
                  <a:cubicBezTo>
                    <a:pt x="726603" y="1958815"/>
                    <a:pt x="837603" y="1958815"/>
                    <a:pt x="952430" y="1960085"/>
                  </a:cubicBezTo>
                  <a:cubicBezTo>
                    <a:pt x="998361" y="1960085"/>
                    <a:pt x="1040464" y="1960085"/>
                    <a:pt x="1086395" y="1958815"/>
                  </a:cubicBezTo>
                  <a:cubicBezTo>
                    <a:pt x="1105533" y="1958815"/>
                    <a:pt x="1128498" y="1957545"/>
                    <a:pt x="1147636" y="1957545"/>
                  </a:cubicBezTo>
                  <a:cubicBezTo>
                    <a:pt x="1224187" y="1958815"/>
                    <a:pt x="2755217" y="1949925"/>
                    <a:pt x="2831768" y="1951195"/>
                  </a:cubicBezTo>
                  <a:cubicBezTo>
                    <a:pt x="2938940" y="1952465"/>
                    <a:pt x="3233663" y="1952465"/>
                    <a:pt x="3340835" y="1952465"/>
                  </a:cubicBezTo>
                  <a:cubicBezTo>
                    <a:pt x="3382939" y="1952465"/>
                    <a:pt x="3421214" y="1951195"/>
                    <a:pt x="3463317" y="1951195"/>
                  </a:cubicBezTo>
                  <a:cubicBezTo>
                    <a:pt x="3532214" y="1952465"/>
                    <a:pt x="3601110" y="1953735"/>
                    <a:pt x="3670006" y="1955005"/>
                  </a:cubicBezTo>
                  <a:cubicBezTo>
                    <a:pt x="3819282" y="1957545"/>
                    <a:pt x="3964729" y="1955005"/>
                    <a:pt x="4114005" y="1958815"/>
                  </a:cubicBezTo>
                  <a:cubicBezTo>
                    <a:pt x="4362797" y="1963895"/>
                    <a:pt x="4615417" y="1957545"/>
                    <a:pt x="4859944" y="1962625"/>
                  </a:cubicBezTo>
                  <a:cubicBezTo>
                    <a:pt x="4880264" y="1963895"/>
                    <a:pt x="4900584" y="1962625"/>
                    <a:pt x="4923444" y="1962625"/>
                  </a:cubicBezTo>
                  <a:cubicBezTo>
                    <a:pt x="4923444" y="1938495"/>
                    <a:pt x="4923444" y="1925795"/>
                    <a:pt x="4923444" y="1902163"/>
                  </a:cubicBezTo>
                  <a:cubicBezTo>
                    <a:pt x="4922174" y="1827161"/>
                    <a:pt x="4919634" y="1756571"/>
                    <a:pt x="4919634" y="1680098"/>
                  </a:cubicBezTo>
                  <a:close/>
                </a:path>
              </a:pathLst>
            </a:custGeom>
            <a:solidFill>
              <a:srgbClr val="EDEDED"/>
            </a:solidFill>
          </p:spPr>
        </p:sp>
      </p:grpSp>
      <p:grpSp>
        <p:nvGrpSpPr>
          <p:cNvPr name="Group 5" id="5"/>
          <p:cNvGrpSpPr/>
          <p:nvPr/>
        </p:nvGrpSpPr>
        <p:grpSpPr>
          <a:xfrm rot="0">
            <a:off x="4648291" y="5382039"/>
            <a:ext cx="8991418" cy="3494733"/>
            <a:chOff x="0" y="0"/>
            <a:chExt cx="4574986" cy="1778179"/>
          </a:xfrm>
        </p:grpSpPr>
        <p:sp>
          <p:nvSpPr>
            <p:cNvPr name="Freeform 6" id="6"/>
            <p:cNvSpPr/>
            <p:nvPr/>
          </p:nvSpPr>
          <p:spPr>
            <a:xfrm>
              <a:off x="10160" y="16510"/>
              <a:ext cx="4552126" cy="1750240"/>
            </a:xfrm>
            <a:custGeom>
              <a:avLst/>
              <a:gdLst/>
              <a:ahLst/>
              <a:cxnLst/>
              <a:rect r="r" b="b" t="t" l="l"/>
              <a:pathLst>
                <a:path h="1750240" w="4552126">
                  <a:moveTo>
                    <a:pt x="4552126" y="1750240"/>
                  </a:moveTo>
                  <a:lnTo>
                    <a:pt x="0" y="1742619"/>
                  </a:lnTo>
                  <a:lnTo>
                    <a:pt x="0" y="620256"/>
                  </a:lnTo>
                  <a:lnTo>
                    <a:pt x="17780" y="19050"/>
                  </a:lnTo>
                  <a:lnTo>
                    <a:pt x="2267932" y="0"/>
                  </a:lnTo>
                  <a:lnTo>
                    <a:pt x="4533076" y="5080"/>
                  </a:lnTo>
                  <a:close/>
                </a:path>
              </a:pathLst>
            </a:custGeom>
            <a:solidFill>
              <a:srgbClr val="EDEDED"/>
            </a:solidFill>
          </p:spPr>
        </p:sp>
        <p:sp>
          <p:nvSpPr>
            <p:cNvPr name="Freeform 7" id="7"/>
            <p:cNvSpPr/>
            <p:nvPr/>
          </p:nvSpPr>
          <p:spPr>
            <a:xfrm>
              <a:off x="-3810" y="0"/>
              <a:ext cx="4581336" cy="1776909"/>
            </a:xfrm>
            <a:custGeom>
              <a:avLst/>
              <a:gdLst/>
              <a:ahLst/>
              <a:cxnLst/>
              <a:rect r="r" b="b" t="t" l="l"/>
              <a:pathLst>
                <a:path h="1776909" w="4581336">
                  <a:moveTo>
                    <a:pt x="4547046" y="21590"/>
                  </a:moveTo>
                  <a:cubicBezTo>
                    <a:pt x="4548316" y="34290"/>
                    <a:pt x="4548316" y="44450"/>
                    <a:pt x="4549586" y="54610"/>
                  </a:cubicBezTo>
                  <a:cubicBezTo>
                    <a:pt x="4552126" y="89885"/>
                    <a:pt x="4553396" y="126872"/>
                    <a:pt x="4555936" y="162538"/>
                  </a:cubicBezTo>
                  <a:cubicBezTo>
                    <a:pt x="4555936" y="214056"/>
                    <a:pt x="4568636" y="1229880"/>
                    <a:pt x="4574986" y="1281398"/>
                  </a:cubicBezTo>
                  <a:cubicBezTo>
                    <a:pt x="4581336" y="1359335"/>
                    <a:pt x="4577526" y="1438593"/>
                    <a:pt x="4577526" y="1516530"/>
                  </a:cubicBezTo>
                  <a:cubicBezTo>
                    <a:pt x="4577526" y="1585220"/>
                    <a:pt x="4578796" y="1648627"/>
                    <a:pt x="4580066" y="1715949"/>
                  </a:cubicBezTo>
                  <a:cubicBezTo>
                    <a:pt x="4580066" y="1737539"/>
                    <a:pt x="4580066" y="1751509"/>
                    <a:pt x="4580066" y="1775639"/>
                  </a:cubicBezTo>
                  <a:cubicBezTo>
                    <a:pt x="4557206" y="1775639"/>
                    <a:pt x="4536886" y="1776909"/>
                    <a:pt x="4507268" y="1775639"/>
                  </a:cubicBezTo>
                  <a:cubicBezTo>
                    <a:pt x="4276935" y="1770559"/>
                    <a:pt x="4043059" y="1776909"/>
                    <a:pt x="3812727" y="1771829"/>
                  </a:cubicBezTo>
                  <a:cubicBezTo>
                    <a:pt x="3674527" y="1768019"/>
                    <a:pt x="3539871" y="1770559"/>
                    <a:pt x="3401672" y="1768019"/>
                  </a:cubicBezTo>
                  <a:cubicBezTo>
                    <a:pt x="3337887" y="1766749"/>
                    <a:pt x="3274103" y="1765479"/>
                    <a:pt x="3210319" y="1764209"/>
                  </a:cubicBezTo>
                  <a:cubicBezTo>
                    <a:pt x="3171340" y="1764209"/>
                    <a:pt x="3135904" y="1765479"/>
                    <a:pt x="3096924" y="1765479"/>
                  </a:cubicBezTo>
                  <a:cubicBezTo>
                    <a:pt x="2997704" y="1764209"/>
                    <a:pt x="2724849" y="1765479"/>
                    <a:pt x="2625629" y="1764209"/>
                  </a:cubicBezTo>
                  <a:cubicBezTo>
                    <a:pt x="2554758" y="1762939"/>
                    <a:pt x="1137327" y="1771829"/>
                    <a:pt x="1066456" y="1770559"/>
                  </a:cubicBezTo>
                  <a:cubicBezTo>
                    <a:pt x="1048738" y="1770559"/>
                    <a:pt x="1027477" y="1771829"/>
                    <a:pt x="1009759" y="1771829"/>
                  </a:cubicBezTo>
                  <a:cubicBezTo>
                    <a:pt x="967236" y="1771829"/>
                    <a:pt x="928257" y="1773099"/>
                    <a:pt x="885734" y="1773099"/>
                  </a:cubicBezTo>
                  <a:cubicBezTo>
                    <a:pt x="779426" y="1773099"/>
                    <a:pt x="676663" y="1771829"/>
                    <a:pt x="570355" y="1770559"/>
                  </a:cubicBezTo>
                  <a:cubicBezTo>
                    <a:pt x="506571" y="1769289"/>
                    <a:pt x="442787" y="1768019"/>
                    <a:pt x="382546" y="1766749"/>
                  </a:cubicBezTo>
                  <a:cubicBezTo>
                    <a:pt x="269152" y="1765479"/>
                    <a:pt x="155757" y="1764209"/>
                    <a:pt x="48260" y="1764209"/>
                  </a:cubicBezTo>
                  <a:cubicBezTo>
                    <a:pt x="38100" y="1764209"/>
                    <a:pt x="29210" y="1764209"/>
                    <a:pt x="19050" y="1762939"/>
                  </a:cubicBezTo>
                  <a:cubicBezTo>
                    <a:pt x="10160" y="1761669"/>
                    <a:pt x="5080" y="1755319"/>
                    <a:pt x="7620" y="1746429"/>
                  </a:cubicBezTo>
                  <a:cubicBezTo>
                    <a:pt x="16510" y="1714675"/>
                    <a:pt x="12700" y="1681651"/>
                    <a:pt x="11430" y="1647305"/>
                  </a:cubicBezTo>
                  <a:cubicBezTo>
                    <a:pt x="10160" y="1577294"/>
                    <a:pt x="6350" y="1508604"/>
                    <a:pt x="7620" y="1438593"/>
                  </a:cubicBezTo>
                  <a:cubicBezTo>
                    <a:pt x="5080" y="1351409"/>
                    <a:pt x="0" y="272179"/>
                    <a:pt x="7620" y="183674"/>
                  </a:cubicBezTo>
                  <a:cubicBezTo>
                    <a:pt x="8890" y="166501"/>
                    <a:pt x="7620" y="148008"/>
                    <a:pt x="8890" y="130835"/>
                  </a:cubicBezTo>
                  <a:cubicBezTo>
                    <a:pt x="10160" y="103095"/>
                    <a:pt x="12700" y="72713"/>
                    <a:pt x="13970" y="44450"/>
                  </a:cubicBezTo>
                  <a:cubicBezTo>
                    <a:pt x="13970" y="41910"/>
                    <a:pt x="15240" y="39370"/>
                    <a:pt x="16510" y="38100"/>
                  </a:cubicBezTo>
                  <a:cubicBezTo>
                    <a:pt x="38100" y="35560"/>
                    <a:pt x="67168" y="30480"/>
                    <a:pt x="123865" y="29210"/>
                  </a:cubicBezTo>
                  <a:cubicBezTo>
                    <a:pt x="219542" y="25400"/>
                    <a:pt x="315218" y="22860"/>
                    <a:pt x="414438" y="20320"/>
                  </a:cubicBezTo>
                  <a:cubicBezTo>
                    <a:pt x="481766" y="17780"/>
                    <a:pt x="549094" y="16510"/>
                    <a:pt x="612878" y="13970"/>
                  </a:cubicBezTo>
                  <a:cubicBezTo>
                    <a:pt x="676663" y="11430"/>
                    <a:pt x="743991" y="8890"/>
                    <a:pt x="807775" y="8890"/>
                  </a:cubicBezTo>
                  <a:cubicBezTo>
                    <a:pt x="878647" y="7620"/>
                    <a:pt x="949518" y="10160"/>
                    <a:pt x="1020390" y="8890"/>
                  </a:cubicBezTo>
                  <a:cubicBezTo>
                    <a:pt x="1108979" y="8890"/>
                    <a:pt x="2714218" y="6350"/>
                    <a:pt x="2802808" y="5080"/>
                  </a:cubicBezTo>
                  <a:cubicBezTo>
                    <a:pt x="2887854" y="3810"/>
                    <a:pt x="2972900" y="2540"/>
                    <a:pt x="3061489" y="2540"/>
                  </a:cubicBezTo>
                  <a:cubicBezTo>
                    <a:pt x="3206776" y="1270"/>
                    <a:pt x="3348519" y="0"/>
                    <a:pt x="3493805" y="0"/>
                  </a:cubicBezTo>
                  <a:cubicBezTo>
                    <a:pt x="3554046" y="0"/>
                    <a:pt x="3617830" y="2540"/>
                    <a:pt x="3678071" y="2540"/>
                  </a:cubicBezTo>
                  <a:cubicBezTo>
                    <a:pt x="3844619" y="3810"/>
                    <a:pt x="4014711" y="5080"/>
                    <a:pt x="4181259" y="7620"/>
                  </a:cubicBezTo>
                  <a:cubicBezTo>
                    <a:pt x="4269848" y="8890"/>
                    <a:pt x="4358437" y="12700"/>
                    <a:pt x="4447027" y="16510"/>
                  </a:cubicBezTo>
                  <a:cubicBezTo>
                    <a:pt x="4468288" y="16510"/>
                    <a:pt x="4489550" y="16510"/>
                    <a:pt x="4507267" y="16510"/>
                  </a:cubicBezTo>
                  <a:cubicBezTo>
                    <a:pt x="4527996" y="17780"/>
                    <a:pt x="4536886" y="20320"/>
                    <a:pt x="4547046" y="21590"/>
                  </a:cubicBezTo>
                  <a:close/>
                  <a:moveTo>
                    <a:pt x="4557206" y="1759129"/>
                  </a:moveTo>
                  <a:cubicBezTo>
                    <a:pt x="4558476" y="1742619"/>
                    <a:pt x="4559746" y="1729919"/>
                    <a:pt x="4559746" y="1717219"/>
                  </a:cubicBezTo>
                  <a:cubicBezTo>
                    <a:pt x="4558476" y="1642022"/>
                    <a:pt x="4557206" y="1572010"/>
                    <a:pt x="4557206" y="1496715"/>
                  </a:cubicBezTo>
                  <a:cubicBezTo>
                    <a:pt x="4557206" y="1462370"/>
                    <a:pt x="4559746" y="1428025"/>
                    <a:pt x="4558476" y="1393680"/>
                  </a:cubicBezTo>
                  <a:cubicBezTo>
                    <a:pt x="4558476" y="1361977"/>
                    <a:pt x="4557206" y="1328953"/>
                    <a:pt x="4555936" y="1297249"/>
                  </a:cubicBezTo>
                  <a:cubicBezTo>
                    <a:pt x="4550856" y="1248374"/>
                    <a:pt x="4539426" y="236513"/>
                    <a:pt x="4539426" y="187637"/>
                  </a:cubicBezTo>
                  <a:cubicBezTo>
                    <a:pt x="4536886" y="146687"/>
                    <a:pt x="4534346" y="104416"/>
                    <a:pt x="4531806" y="63500"/>
                  </a:cubicBezTo>
                  <a:cubicBezTo>
                    <a:pt x="4530536" y="44450"/>
                    <a:pt x="4529266" y="43180"/>
                    <a:pt x="4496637" y="41910"/>
                  </a:cubicBezTo>
                  <a:cubicBezTo>
                    <a:pt x="4486006" y="41910"/>
                    <a:pt x="4478919" y="41910"/>
                    <a:pt x="4468288" y="40640"/>
                  </a:cubicBezTo>
                  <a:cubicBezTo>
                    <a:pt x="4379699" y="36830"/>
                    <a:pt x="4287566" y="31750"/>
                    <a:pt x="4198976" y="30480"/>
                  </a:cubicBezTo>
                  <a:cubicBezTo>
                    <a:pt x="3982818" y="26670"/>
                    <a:pt x="3763117" y="25400"/>
                    <a:pt x="3546959" y="22860"/>
                  </a:cubicBezTo>
                  <a:cubicBezTo>
                    <a:pt x="3515067" y="22860"/>
                    <a:pt x="3479631" y="22860"/>
                    <a:pt x="3447739" y="22860"/>
                  </a:cubicBezTo>
                  <a:cubicBezTo>
                    <a:pt x="3394585" y="22860"/>
                    <a:pt x="3341431" y="22860"/>
                    <a:pt x="3291821" y="22860"/>
                  </a:cubicBezTo>
                  <a:cubicBezTo>
                    <a:pt x="3178427" y="22860"/>
                    <a:pt x="3065032" y="22860"/>
                    <a:pt x="2955182" y="24130"/>
                  </a:cubicBezTo>
                  <a:cubicBezTo>
                    <a:pt x="2859505" y="25400"/>
                    <a:pt x="1247178" y="29210"/>
                    <a:pt x="1151502" y="29210"/>
                  </a:cubicBezTo>
                  <a:cubicBezTo>
                    <a:pt x="995585" y="29210"/>
                    <a:pt x="839667" y="26670"/>
                    <a:pt x="683750" y="33020"/>
                  </a:cubicBezTo>
                  <a:cubicBezTo>
                    <a:pt x="602248" y="36830"/>
                    <a:pt x="524289" y="36830"/>
                    <a:pt x="446330" y="38100"/>
                  </a:cubicBezTo>
                  <a:cubicBezTo>
                    <a:pt x="311674" y="41910"/>
                    <a:pt x="177019" y="45720"/>
                    <a:pt x="49530" y="50800"/>
                  </a:cubicBezTo>
                  <a:cubicBezTo>
                    <a:pt x="36830" y="50800"/>
                    <a:pt x="34290" y="53340"/>
                    <a:pt x="33020" y="68750"/>
                  </a:cubicBezTo>
                  <a:cubicBezTo>
                    <a:pt x="31750" y="92527"/>
                    <a:pt x="31750" y="116305"/>
                    <a:pt x="30480" y="140082"/>
                  </a:cubicBezTo>
                  <a:cubicBezTo>
                    <a:pt x="29210" y="179711"/>
                    <a:pt x="26670" y="218019"/>
                    <a:pt x="25400" y="257648"/>
                  </a:cubicBezTo>
                  <a:cubicBezTo>
                    <a:pt x="20320" y="299919"/>
                    <a:pt x="26670" y="1332915"/>
                    <a:pt x="29210" y="1375186"/>
                  </a:cubicBezTo>
                  <a:cubicBezTo>
                    <a:pt x="29210" y="1420099"/>
                    <a:pt x="29210" y="1466333"/>
                    <a:pt x="30480" y="1511246"/>
                  </a:cubicBezTo>
                  <a:cubicBezTo>
                    <a:pt x="30480" y="1544270"/>
                    <a:pt x="33020" y="1577294"/>
                    <a:pt x="33020" y="1610318"/>
                  </a:cubicBezTo>
                  <a:cubicBezTo>
                    <a:pt x="33020" y="1645985"/>
                    <a:pt x="33020" y="1681651"/>
                    <a:pt x="31750" y="1717219"/>
                  </a:cubicBezTo>
                  <a:cubicBezTo>
                    <a:pt x="31750" y="1721029"/>
                    <a:pt x="31750" y="1723569"/>
                    <a:pt x="31750" y="1727379"/>
                  </a:cubicBezTo>
                  <a:cubicBezTo>
                    <a:pt x="31750" y="1737539"/>
                    <a:pt x="35560" y="1741350"/>
                    <a:pt x="44450" y="1741350"/>
                  </a:cubicBezTo>
                  <a:cubicBezTo>
                    <a:pt x="74255" y="1741350"/>
                    <a:pt x="123865" y="1742619"/>
                    <a:pt x="169931" y="1742619"/>
                  </a:cubicBezTo>
                  <a:cubicBezTo>
                    <a:pt x="237259" y="1742619"/>
                    <a:pt x="308131" y="1740079"/>
                    <a:pt x="375459" y="1742619"/>
                  </a:cubicBezTo>
                  <a:cubicBezTo>
                    <a:pt x="485310" y="1746429"/>
                    <a:pt x="595161" y="1748969"/>
                    <a:pt x="705011" y="1747700"/>
                  </a:cubicBezTo>
                  <a:cubicBezTo>
                    <a:pt x="775883" y="1746429"/>
                    <a:pt x="843211" y="1748969"/>
                    <a:pt x="914082" y="1748969"/>
                  </a:cubicBezTo>
                  <a:cubicBezTo>
                    <a:pt x="1016846" y="1748969"/>
                    <a:pt x="1119610" y="1747700"/>
                    <a:pt x="1222373" y="1748969"/>
                  </a:cubicBezTo>
                  <a:cubicBezTo>
                    <a:pt x="1374747" y="1750239"/>
                    <a:pt x="3047315" y="1740079"/>
                    <a:pt x="3203232" y="1742619"/>
                  </a:cubicBezTo>
                  <a:cubicBezTo>
                    <a:pt x="3270560" y="1743889"/>
                    <a:pt x="3337888" y="1745159"/>
                    <a:pt x="3401672" y="1745159"/>
                  </a:cubicBezTo>
                  <a:cubicBezTo>
                    <a:pt x="3518610" y="1747700"/>
                    <a:pt x="3632004" y="1743889"/>
                    <a:pt x="3748943" y="1747700"/>
                  </a:cubicBezTo>
                  <a:cubicBezTo>
                    <a:pt x="3844619" y="1750239"/>
                    <a:pt x="3940296" y="1750239"/>
                    <a:pt x="4035972" y="1752779"/>
                  </a:cubicBezTo>
                  <a:cubicBezTo>
                    <a:pt x="4177715" y="1756589"/>
                    <a:pt x="4319458" y="1759129"/>
                    <a:pt x="4461201" y="1760400"/>
                  </a:cubicBezTo>
                  <a:cubicBezTo>
                    <a:pt x="4514355" y="1760400"/>
                    <a:pt x="4536886" y="1759129"/>
                    <a:pt x="4557206" y="1759129"/>
                  </a:cubicBezTo>
                  <a:close/>
                </a:path>
              </a:pathLst>
            </a:custGeom>
            <a:solidFill>
              <a:srgbClr val="231F20"/>
            </a:solidFill>
          </p:spPr>
        </p:sp>
      </p:grpSp>
      <p:pic>
        <p:nvPicPr>
          <p:cNvPr name="Picture 8" id="8"/>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5752958" y="1028700"/>
            <a:ext cx="1401121" cy="1382297"/>
          </a:xfrm>
          <a:prstGeom prst="rect">
            <a:avLst/>
          </a:prstGeom>
        </p:spPr>
      </p:pic>
      <p:sp>
        <p:nvSpPr>
          <p:cNvPr name="TextBox 9" id="9"/>
          <p:cNvSpPr txBox="true"/>
          <p:nvPr/>
        </p:nvSpPr>
        <p:spPr>
          <a:xfrm rot="0">
            <a:off x="6004393" y="1344930"/>
            <a:ext cx="898251" cy="733398"/>
          </a:xfrm>
          <a:prstGeom prst="rect">
            <a:avLst/>
          </a:prstGeom>
        </p:spPr>
        <p:txBody>
          <a:bodyPr anchor="t" rtlCol="false" tIns="0" lIns="0" bIns="0" rIns="0">
            <a:spAutoFit/>
          </a:bodyPr>
          <a:lstStyle/>
          <a:p>
            <a:pPr algn="ctr">
              <a:lnSpc>
                <a:spcPts val="5850"/>
              </a:lnSpc>
            </a:pPr>
            <a:r>
              <a:rPr lang="en-US" spc="-108" sz="4500">
                <a:solidFill>
                  <a:srgbClr val="231F20"/>
                </a:solidFill>
                <a:latin typeface="More Sugar Bold"/>
              </a:rPr>
              <a:t>05</a:t>
            </a:r>
          </a:p>
        </p:txBody>
      </p:sp>
      <p:pic>
        <p:nvPicPr>
          <p:cNvPr name="Picture 10" id="10"/>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327868">
            <a:off x="16503246" y="1787438"/>
            <a:ext cx="218027" cy="751818"/>
          </a:xfrm>
          <a:prstGeom prst="rect">
            <a:avLst/>
          </a:prstGeom>
        </p:spPr>
      </p:pic>
      <p:sp>
        <p:nvSpPr>
          <p:cNvPr name="TextBox 11" id="11"/>
          <p:cNvSpPr txBox="true"/>
          <p:nvPr/>
        </p:nvSpPr>
        <p:spPr>
          <a:xfrm rot="0">
            <a:off x="2724067" y="4106605"/>
            <a:ext cx="12839867"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What does an audition look like?</a:t>
            </a:r>
          </a:p>
        </p:txBody>
      </p:sp>
      <p:grpSp>
        <p:nvGrpSpPr>
          <p:cNvPr name="Group 12" id="12"/>
          <p:cNvGrpSpPr/>
          <p:nvPr/>
        </p:nvGrpSpPr>
        <p:grpSpPr>
          <a:xfrm rot="0">
            <a:off x="9820447" y="4820101"/>
            <a:ext cx="2966081" cy="69056"/>
            <a:chOff x="0" y="0"/>
            <a:chExt cx="3954775" cy="92075"/>
          </a:xfrm>
        </p:grpSpPr>
        <p:grpSp>
          <p:nvGrpSpPr>
            <p:cNvPr name="Group 13" id="13"/>
            <p:cNvGrpSpPr/>
            <p:nvPr/>
          </p:nvGrpSpPr>
          <p:grpSpPr>
            <a:xfrm rot="0">
              <a:off x="0" y="12700"/>
              <a:ext cx="2113260" cy="79375"/>
              <a:chOff x="0" y="0"/>
              <a:chExt cx="3927252" cy="152237"/>
            </a:xfrm>
          </p:grpSpPr>
          <p:sp>
            <p:nvSpPr>
              <p:cNvPr name="Freeform 14" id="14"/>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nvGrpSpPr>
            <p:cNvPr name="Group 15" id="15"/>
            <p:cNvGrpSpPr/>
            <p:nvPr/>
          </p:nvGrpSpPr>
          <p:grpSpPr>
            <a:xfrm rot="0">
              <a:off x="1841515" y="0"/>
              <a:ext cx="2113260" cy="79375"/>
              <a:chOff x="0" y="0"/>
              <a:chExt cx="3927252" cy="152237"/>
            </a:xfrm>
          </p:grpSpPr>
          <p:sp>
            <p:nvSpPr>
              <p:cNvPr name="Freeform 16" id="16"/>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sp>
        <p:nvSpPr>
          <p:cNvPr name="TextBox 17" id="17"/>
          <p:cNvSpPr txBox="true"/>
          <p:nvPr/>
        </p:nvSpPr>
        <p:spPr>
          <a:xfrm rot="0">
            <a:off x="4738125" y="5707619"/>
            <a:ext cx="8811751" cy="2380507"/>
          </a:xfrm>
          <a:prstGeom prst="rect">
            <a:avLst/>
          </a:prstGeom>
        </p:spPr>
        <p:txBody>
          <a:bodyPr anchor="t" rtlCol="false" tIns="0" lIns="0" bIns="0" rIns="0">
            <a:spAutoFit/>
          </a:bodyPr>
          <a:lstStyle/>
          <a:p>
            <a:pPr algn="ctr">
              <a:lnSpc>
                <a:spcPts val="4759"/>
              </a:lnSpc>
            </a:pPr>
            <a:r>
              <a:rPr lang="en-US" sz="3399">
                <a:solidFill>
                  <a:srgbClr val="231F20"/>
                </a:solidFill>
                <a:latin typeface="Open Sans Light"/>
              </a:rPr>
              <a:t>You will play 1 or 2 excerpts from music to demonstrate your playing skill.</a:t>
            </a:r>
          </a:p>
          <a:p>
            <a:pPr algn="ctr">
              <a:lnSpc>
                <a:spcPts val="4759"/>
              </a:lnSpc>
            </a:pPr>
            <a:r>
              <a:rPr lang="en-US" sz="3399">
                <a:solidFill>
                  <a:srgbClr val="231F20"/>
                </a:solidFill>
                <a:latin typeface="Open Sans Light"/>
              </a:rPr>
              <a:t>Everyone makes the band.  This helps us to place you in one of the 3 class periods.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AutoShape 2" id="2"/>
          <p:cNvSpPr/>
          <p:nvPr/>
        </p:nvSpPr>
        <p:spPr>
          <a:xfrm rot="0">
            <a:off x="16192500" y="0"/>
            <a:ext cx="2095500" cy="127000"/>
          </a:xfrm>
          <a:prstGeom prst="rect">
            <a:avLst/>
          </a:prstGeom>
          <a:solidFill>
            <a:srgbClr val="991B1A"/>
          </a:solidFill>
        </p:spPr>
      </p:sp>
      <p:sp>
        <p:nvSpPr>
          <p:cNvPr name="AutoShape 3" id="3"/>
          <p:cNvSpPr/>
          <p:nvPr/>
        </p:nvSpPr>
        <p:spPr>
          <a:xfrm rot="0">
            <a:off x="0" y="10160000"/>
            <a:ext cx="16192500" cy="127000"/>
          </a:xfrm>
          <a:prstGeom prst="rect">
            <a:avLst/>
          </a:prstGeom>
          <a:solidFill>
            <a:srgbClr val="F1C203"/>
          </a:solidFill>
        </p:spPr>
      </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15753" y="2288062"/>
            <a:ext cx="1558842" cy="1558842"/>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89236" y="5772859"/>
            <a:ext cx="1585358" cy="1585358"/>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533947" y="2331159"/>
            <a:ext cx="1558842" cy="1558842"/>
          </a:xfrm>
          <a:prstGeom prst="rect">
            <a:avLst/>
          </a:prstGeom>
        </p:spPr>
      </p:pic>
      <p:pic>
        <p:nvPicPr>
          <p:cNvPr name="Picture 7" id="7"/>
          <p:cNvPicPr>
            <a:picLocks noChangeAspect="true"/>
          </p:cNvPicPr>
          <p:nvPr/>
        </p:nvPicPr>
        <p:blipFill>
          <a:blip r:embed="rId8"/>
          <a:srcRect l="0" t="0" r="0" b="0"/>
          <a:stretch>
            <a:fillRect/>
          </a:stretch>
        </p:blipFill>
        <p:spPr>
          <a:xfrm flipH="false" flipV="false" rot="0">
            <a:off x="16381635" y="320803"/>
            <a:ext cx="877665" cy="1134300"/>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8533947" y="5815955"/>
            <a:ext cx="1515745" cy="1515745"/>
          </a:xfrm>
          <a:prstGeom prst="rect">
            <a:avLst/>
          </a:prstGeom>
        </p:spPr>
      </p:pic>
      <p:grpSp>
        <p:nvGrpSpPr>
          <p:cNvPr name="Group 9" id="9"/>
          <p:cNvGrpSpPr/>
          <p:nvPr/>
        </p:nvGrpSpPr>
        <p:grpSpPr>
          <a:xfrm rot="0">
            <a:off x="10473788" y="2374255"/>
            <a:ext cx="5718712" cy="2029770"/>
            <a:chOff x="0" y="0"/>
            <a:chExt cx="7624949" cy="2706360"/>
          </a:xfrm>
        </p:grpSpPr>
        <p:sp>
          <p:nvSpPr>
            <p:cNvPr name="TextBox 10" id="10"/>
            <p:cNvSpPr txBox="true"/>
            <p:nvPr/>
          </p:nvSpPr>
          <p:spPr>
            <a:xfrm rot="0">
              <a:off x="0" y="-28575"/>
              <a:ext cx="7624949" cy="672888"/>
            </a:xfrm>
            <a:prstGeom prst="rect">
              <a:avLst/>
            </a:prstGeom>
          </p:spPr>
          <p:txBody>
            <a:bodyPr anchor="t" rtlCol="false" tIns="0" lIns="0" bIns="0" rIns="0">
              <a:spAutoFit/>
            </a:bodyPr>
            <a:lstStyle/>
            <a:p>
              <a:pPr>
                <a:lnSpc>
                  <a:spcPts val="4160"/>
                </a:lnSpc>
              </a:pPr>
              <a:r>
                <a:rPr lang="en-US" spc="160" sz="3200">
                  <a:solidFill>
                    <a:srgbClr val="FFDE59"/>
                  </a:solidFill>
                  <a:latin typeface="Aileron Regular"/>
                </a:rPr>
                <a:t>AUGUST TBD</a:t>
              </a:r>
            </a:p>
          </p:txBody>
        </p:sp>
        <p:sp>
          <p:nvSpPr>
            <p:cNvPr name="TextBox 11" id="11"/>
            <p:cNvSpPr txBox="true"/>
            <p:nvPr/>
          </p:nvSpPr>
          <p:spPr>
            <a:xfrm rot="0">
              <a:off x="0" y="771948"/>
              <a:ext cx="7624949" cy="1934412"/>
            </a:xfrm>
            <a:prstGeom prst="rect">
              <a:avLst/>
            </a:prstGeom>
          </p:spPr>
          <p:txBody>
            <a:bodyPr anchor="t" rtlCol="false" tIns="0" lIns="0" bIns="0" rIns="0">
              <a:spAutoFit/>
            </a:bodyPr>
            <a:lstStyle/>
            <a:p>
              <a:pPr marL="561341" indent="-280670" lvl="1">
                <a:lnSpc>
                  <a:spcPts val="3900"/>
                </a:lnSpc>
                <a:buFont typeface="Arial"/>
                <a:buChar char="•"/>
              </a:pPr>
              <a:r>
                <a:rPr lang="en-US" spc="130" sz="2600">
                  <a:solidFill>
                    <a:srgbClr val="FFFFFF"/>
                  </a:solidFill>
                  <a:latin typeface="Aileron Regular"/>
                </a:rPr>
                <a:t>Uniform Fitting</a:t>
              </a:r>
            </a:p>
            <a:p>
              <a:pPr marL="561340" indent="-280670" lvl="1">
                <a:lnSpc>
                  <a:spcPts val="3900"/>
                </a:lnSpc>
                <a:buFont typeface="Arial"/>
                <a:buChar char="•"/>
              </a:pPr>
              <a:r>
                <a:rPr lang="en-US" spc="130" sz="2600">
                  <a:solidFill>
                    <a:srgbClr val="FFFFFF"/>
                  </a:solidFill>
                  <a:latin typeface="Aileron Regular"/>
                </a:rPr>
                <a:t>Continue making payments on band dues.  50% paid.</a:t>
              </a:r>
            </a:p>
          </p:txBody>
        </p:sp>
      </p:grpSp>
      <p:sp>
        <p:nvSpPr>
          <p:cNvPr name="TextBox 12" id="12"/>
          <p:cNvSpPr txBox="true"/>
          <p:nvPr/>
        </p:nvSpPr>
        <p:spPr>
          <a:xfrm rot="5400000">
            <a:off x="13823682" y="5850918"/>
            <a:ext cx="6861712" cy="388566"/>
          </a:xfrm>
          <a:prstGeom prst="rect">
            <a:avLst/>
          </a:prstGeom>
        </p:spPr>
        <p:txBody>
          <a:bodyPr anchor="t" rtlCol="false" tIns="0" lIns="0" bIns="0" rIns="0">
            <a:spAutoFit/>
          </a:bodyPr>
          <a:lstStyle/>
          <a:p>
            <a:pPr algn="ctr">
              <a:lnSpc>
                <a:spcPts val="3120"/>
              </a:lnSpc>
            </a:pPr>
            <a:r>
              <a:rPr lang="en-US" spc="360" sz="2400">
                <a:solidFill>
                  <a:srgbClr val="FFFFFF"/>
                </a:solidFill>
                <a:latin typeface="Aileron Regular"/>
              </a:rPr>
              <a:t>SPIRIT OF SAGINAW BAND</a:t>
            </a:r>
          </a:p>
        </p:txBody>
      </p:sp>
      <p:grpSp>
        <p:nvGrpSpPr>
          <p:cNvPr name="Group 13" id="13"/>
          <p:cNvGrpSpPr/>
          <p:nvPr/>
        </p:nvGrpSpPr>
        <p:grpSpPr>
          <a:xfrm rot="0">
            <a:off x="2455594" y="2331159"/>
            <a:ext cx="5718712" cy="2524962"/>
            <a:chOff x="0" y="0"/>
            <a:chExt cx="7624949" cy="3366616"/>
          </a:xfrm>
        </p:grpSpPr>
        <p:sp>
          <p:nvSpPr>
            <p:cNvPr name="TextBox 14" id="14"/>
            <p:cNvSpPr txBox="true"/>
            <p:nvPr/>
          </p:nvSpPr>
          <p:spPr>
            <a:xfrm rot="0">
              <a:off x="0" y="-28575"/>
              <a:ext cx="7624949" cy="672888"/>
            </a:xfrm>
            <a:prstGeom prst="rect">
              <a:avLst/>
            </a:prstGeom>
          </p:spPr>
          <p:txBody>
            <a:bodyPr anchor="t" rtlCol="false" tIns="0" lIns="0" bIns="0" rIns="0">
              <a:spAutoFit/>
            </a:bodyPr>
            <a:lstStyle/>
            <a:p>
              <a:pPr>
                <a:lnSpc>
                  <a:spcPts val="4160"/>
                </a:lnSpc>
              </a:pPr>
              <a:r>
                <a:rPr lang="en-US" spc="160" sz="3200">
                  <a:solidFill>
                    <a:srgbClr val="F1C203"/>
                  </a:solidFill>
                  <a:latin typeface="Aileron Regular"/>
                </a:rPr>
                <a:t>MARCH 5 - 11AM-4PM</a:t>
              </a:r>
            </a:p>
          </p:txBody>
        </p:sp>
        <p:sp>
          <p:nvSpPr>
            <p:cNvPr name="TextBox 15" id="15"/>
            <p:cNvSpPr txBox="true"/>
            <p:nvPr/>
          </p:nvSpPr>
          <p:spPr>
            <a:xfrm rot="0">
              <a:off x="0" y="771948"/>
              <a:ext cx="7624949" cy="2594668"/>
            </a:xfrm>
            <a:prstGeom prst="rect">
              <a:avLst/>
            </a:prstGeom>
          </p:spPr>
          <p:txBody>
            <a:bodyPr anchor="t" rtlCol="false" tIns="0" lIns="0" bIns="0" rIns="0">
              <a:spAutoFit/>
            </a:bodyPr>
            <a:lstStyle/>
            <a:p>
              <a:pPr marL="561341" indent="-280670" lvl="1">
                <a:lnSpc>
                  <a:spcPts val="3900"/>
                </a:lnSpc>
                <a:buFont typeface="Arial"/>
                <a:buChar char="•"/>
              </a:pPr>
              <a:r>
                <a:rPr lang="en-US" spc="130" sz="2600">
                  <a:solidFill>
                    <a:srgbClr val="FFFFFF"/>
                  </a:solidFill>
                  <a:latin typeface="Aileron Regular"/>
                </a:rPr>
                <a:t>In-person at SHS</a:t>
              </a:r>
            </a:p>
            <a:p>
              <a:pPr marL="561341" indent="-280670" lvl="1">
                <a:lnSpc>
                  <a:spcPts val="3900"/>
                </a:lnSpc>
                <a:buFont typeface="Arial"/>
                <a:buChar char="•"/>
              </a:pPr>
              <a:r>
                <a:rPr lang="en-US" spc="130" sz="2600">
                  <a:solidFill>
                    <a:srgbClr val="FFFFFF"/>
                  </a:solidFill>
                  <a:latin typeface="Aileron Regular"/>
                </a:rPr>
                <a:t>Complete Google Intake Form</a:t>
              </a:r>
            </a:p>
            <a:p>
              <a:pPr marL="561341" indent="-280670" lvl="1">
                <a:lnSpc>
                  <a:spcPts val="3900"/>
                </a:lnSpc>
                <a:buFont typeface="Arial"/>
                <a:buChar char="•"/>
              </a:pPr>
              <a:r>
                <a:rPr lang="en-US" spc="130" sz="2600">
                  <a:solidFill>
                    <a:srgbClr val="FFFFFF"/>
                  </a:solidFill>
                  <a:latin typeface="Aileron Regular"/>
                </a:rPr>
                <a:t>Pay $100 Deposit</a:t>
              </a:r>
            </a:p>
            <a:p>
              <a:pPr marL="561340" indent="-280670" lvl="1">
                <a:lnSpc>
                  <a:spcPts val="3900"/>
                </a:lnSpc>
                <a:buFont typeface="Arial"/>
                <a:buChar char="•"/>
              </a:pPr>
              <a:r>
                <a:rPr lang="en-US" spc="130" sz="2600">
                  <a:solidFill>
                    <a:srgbClr val="FFFFFF"/>
                  </a:solidFill>
                  <a:latin typeface="Aileron Regular"/>
                </a:rPr>
                <a:t>Purchase extra items</a:t>
              </a:r>
            </a:p>
          </p:txBody>
        </p:sp>
      </p:grpSp>
      <p:grpSp>
        <p:nvGrpSpPr>
          <p:cNvPr name="Group 16" id="16"/>
          <p:cNvGrpSpPr/>
          <p:nvPr/>
        </p:nvGrpSpPr>
        <p:grpSpPr>
          <a:xfrm rot="0">
            <a:off x="10473788" y="5159079"/>
            <a:ext cx="5718712" cy="4505729"/>
            <a:chOff x="0" y="0"/>
            <a:chExt cx="7624949" cy="6007639"/>
          </a:xfrm>
        </p:grpSpPr>
        <p:sp>
          <p:nvSpPr>
            <p:cNvPr name="TextBox 17" id="17"/>
            <p:cNvSpPr txBox="true"/>
            <p:nvPr/>
          </p:nvSpPr>
          <p:spPr>
            <a:xfrm rot="0">
              <a:off x="0" y="-28575"/>
              <a:ext cx="7624949" cy="672888"/>
            </a:xfrm>
            <a:prstGeom prst="rect">
              <a:avLst/>
            </a:prstGeom>
          </p:spPr>
          <p:txBody>
            <a:bodyPr anchor="t" rtlCol="false" tIns="0" lIns="0" bIns="0" rIns="0">
              <a:spAutoFit/>
            </a:bodyPr>
            <a:lstStyle/>
            <a:p>
              <a:pPr>
                <a:lnSpc>
                  <a:spcPts val="4160"/>
                </a:lnSpc>
              </a:pPr>
              <a:r>
                <a:rPr lang="en-US" spc="160" sz="3200">
                  <a:solidFill>
                    <a:srgbClr val="FFCF00"/>
                  </a:solidFill>
                  <a:latin typeface="Aileron Regular"/>
                </a:rPr>
                <a:t>CAMPS</a:t>
              </a:r>
            </a:p>
          </p:txBody>
        </p:sp>
        <p:sp>
          <p:nvSpPr>
            <p:cNvPr name="TextBox 18" id="18"/>
            <p:cNvSpPr txBox="true"/>
            <p:nvPr/>
          </p:nvSpPr>
          <p:spPr>
            <a:xfrm rot="0">
              <a:off x="0" y="771948"/>
              <a:ext cx="7624949" cy="5235690"/>
            </a:xfrm>
            <a:prstGeom prst="rect">
              <a:avLst/>
            </a:prstGeom>
          </p:spPr>
          <p:txBody>
            <a:bodyPr anchor="t" rtlCol="false" tIns="0" lIns="0" bIns="0" rIns="0">
              <a:spAutoFit/>
            </a:bodyPr>
            <a:lstStyle/>
            <a:p>
              <a:pPr marL="561341" indent="-280670" lvl="1">
                <a:lnSpc>
                  <a:spcPts val="3900"/>
                </a:lnSpc>
                <a:buFont typeface="Arial"/>
                <a:buChar char="•"/>
              </a:pPr>
              <a:r>
                <a:rPr lang="en-US" spc="130" sz="2600">
                  <a:solidFill>
                    <a:srgbClr val="FFFFFF"/>
                  </a:solidFill>
                  <a:latin typeface="Aileron Regular"/>
                </a:rPr>
                <a:t>9th grade camp in May/June (optional)</a:t>
              </a:r>
            </a:p>
            <a:p>
              <a:pPr marL="561341" indent="-280670" lvl="1">
                <a:lnSpc>
                  <a:spcPts val="3900"/>
                </a:lnSpc>
                <a:buFont typeface="Arial"/>
                <a:buChar char="•"/>
              </a:pPr>
              <a:r>
                <a:rPr lang="en-US" spc="130" sz="2600">
                  <a:solidFill>
                    <a:srgbClr val="FFFFFF"/>
                  </a:solidFill>
                  <a:latin typeface="Aileron Regular"/>
                </a:rPr>
                <a:t>Fit &amp; Fun camps Tues/Thurs during Summer (optional)</a:t>
              </a:r>
            </a:p>
            <a:p>
              <a:pPr marL="561341" indent="-280670" lvl="1">
                <a:lnSpc>
                  <a:spcPts val="3900"/>
                </a:lnSpc>
                <a:buFont typeface="Arial"/>
                <a:buChar char="•"/>
              </a:pPr>
              <a:r>
                <a:rPr lang="en-US" spc="130" sz="2600">
                  <a:solidFill>
                    <a:srgbClr val="FFFFFF"/>
                  </a:solidFill>
                  <a:latin typeface="Aileron Regular"/>
                </a:rPr>
                <a:t>Drum/Guard Camp (mandatory) - *July 18 week</a:t>
              </a:r>
            </a:p>
            <a:p>
              <a:pPr marL="561340" indent="-280670" lvl="1">
                <a:lnSpc>
                  <a:spcPts val="3900"/>
                </a:lnSpc>
                <a:buFont typeface="Arial"/>
                <a:buChar char="•"/>
              </a:pPr>
              <a:r>
                <a:rPr lang="en-US" spc="130" sz="2600">
                  <a:solidFill>
                    <a:srgbClr val="FFFFFF"/>
                  </a:solidFill>
                  <a:latin typeface="Aileron Regular"/>
                </a:rPr>
                <a:t>Band Camp (mandatory) - *July 25 - August 12</a:t>
              </a:r>
            </a:p>
          </p:txBody>
        </p:sp>
      </p:grpSp>
      <p:grpSp>
        <p:nvGrpSpPr>
          <p:cNvPr name="Group 19" id="19"/>
          <p:cNvGrpSpPr/>
          <p:nvPr/>
        </p:nvGrpSpPr>
        <p:grpSpPr>
          <a:xfrm rot="0">
            <a:off x="2455594" y="5159079"/>
            <a:ext cx="6078353" cy="5000921"/>
            <a:chOff x="0" y="0"/>
            <a:chExt cx="8104470" cy="6667894"/>
          </a:xfrm>
        </p:grpSpPr>
        <p:sp>
          <p:nvSpPr>
            <p:cNvPr name="TextBox 20" id="20"/>
            <p:cNvSpPr txBox="true"/>
            <p:nvPr/>
          </p:nvSpPr>
          <p:spPr>
            <a:xfrm rot="0">
              <a:off x="0" y="-28575"/>
              <a:ext cx="8104470" cy="672888"/>
            </a:xfrm>
            <a:prstGeom prst="rect">
              <a:avLst/>
            </a:prstGeom>
          </p:spPr>
          <p:txBody>
            <a:bodyPr anchor="t" rtlCol="false" tIns="0" lIns="0" bIns="0" rIns="0">
              <a:spAutoFit/>
            </a:bodyPr>
            <a:lstStyle/>
            <a:p>
              <a:pPr>
                <a:lnSpc>
                  <a:spcPts val="4160"/>
                </a:lnSpc>
              </a:pPr>
              <a:r>
                <a:rPr lang="en-US" spc="160" sz="3200">
                  <a:solidFill>
                    <a:srgbClr val="FFDE59"/>
                  </a:solidFill>
                  <a:latin typeface="Aileron Regular"/>
                </a:rPr>
                <a:t>MAY 14</a:t>
              </a:r>
            </a:p>
          </p:txBody>
        </p:sp>
        <p:sp>
          <p:nvSpPr>
            <p:cNvPr name="TextBox 21" id="21"/>
            <p:cNvSpPr txBox="true"/>
            <p:nvPr/>
          </p:nvSpPr>
          <p:spPr>
            <a:xfrm rot="0">
              <a:off x="0" y="771948"/>
              <a:ext cx="8104470" cy="5895946"/>
            </a:xfrm>
            <a:prstGeom prst="rect">
              <a:avLst/>
            </a:prstGeom>
          </p:spPr>
          <p:txBody>
            <a:bodyPr anchor="t" rtlCol="false" tIns="0" lIns="0" bIns="0" rIns="0">
              <a:spAutoFit/>
            </a:bodyPr>
            <a:lstStyle/>
            <a:p>
              <a:pPr marL="561341" indent="-280670" lvl="1">
                <a:lnSpc>
                  <a:spcPts val="3900"/>
                </a:lnSpc>
                <a:buFont typeface="Arial"/>
                <a:buChar char="•"/>
              </a:pPr>
              <a:r>
                <a:rPr lang="en-US" spc="130" sz="2600">
                  <a:solidFill>
                    <a:srgbClr val="FFFFFF"/>
                  </a:solidFill>
                  <a:latin typeface="Aileron Regular"/>
                </a:rPr>
                <a:t>Complete Fine Arts RankOne release forms online</a:t>
              </a:r>
            </a:p>
            <a:p>
              <a:pPr marL="561341" indent="-280670" lvl="1">
                <a:lnSpc>
                  <a:spcPts val="3900"/>
                </a:lnSpc>
                <a:buFont typeface="Arial"/>
                <a:buChar char="•"/>
              </a:pPr>
              <a:r>
                <a:rPr lang="en-US" spc="130" sz="2600">
                  <a:solidFill>
                    <a:srgbClr val="FFFFFF"/>
                  </a:solidFill>
                  <a:latin typeface="Aileron Regular"/>
                </a:rPr>
                <a:t>Window to turn in physical = May 1-August1.  Every student is required to complete a NEW physical each year.  Send to Mrs. Holley</a:t>
              </a:r>
            </a:p>
            <a:p>
              <a:pPr marL="561340" indent="-280670" lvl="1">
                <a:lnSpc>
                  <a:spcPts val="3900"/>
                </a:lnSpc>
                <a:buFont typeface="Arial"/>
                <a:buChar char="•"/>
              </a:pPr>
              <a:r>
                <a:rPr lang="en-US" spc="130" sz="2600">
                  <a:solidFill>
                    <a:srgbClr val="FFFFFF"/>
                  </a:solidFill>
                  <a:latin typeface="Aileron Regular"/>
                </a:rPr>
                <a:t>Make monthly payments on band dues</a:t>
              </a:r>
            </a:p>
          </p:txBody>
        </p:sp>
      </p:grpSp>
      <p:sp>
        <p:nvSpPr>
          <p:cNvPr name="TextBox 22" id="22"/>
          <p:cNvSpPr txBox="true"/>
          <p:nvPr/>
        </p:nvSpPr>
        <p:spPr>
          <a:xfrm rot="0">
            <a:off x="1028700" y="1076697"/>
            <a:ext cx="14291212" cy="804437"/>
          </a:xfrm>
          <a:prstGeom prst="rect">
            <a:avLst/>
          </a:prstGeom>
        </p:spPr>
        <p:txBody>
          <a:bodyPr anchor="t" rtlCol="false" tIns="0" lIns="0" bIns="0" rIns="0">
            <a:spAutoFit/>
          </a:bodyPr>
          <a:lstStyle/>
          <a:p>
            <a:pPr>
              <a:lnSpc>
                <a:spcPts val="6160"/>
              </a:lnSpc>
            </a:pPr>
            <a:r>
              <a:rPr lang="en-US" spc="-168" sz="5600">
                <a:solidFill>
                  <a:srgbClr val="F1C203"/>
                </a:solidFill>
                <a:latin typeface="Aileron Heavy"/>
              </a:rPr>
              <a:t>Phases of Registration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26" t="9416" r="1823" b="13854"/>
          <a:stretch>
            <a:fillRect/>
          </a:stretch>
        </p:blipFill>
        <p:spPr>
          <a:xfrm>
            <a:off x="0" y="0"/>
            <a:ext cx="18288000" cy="10287000"/>
          </a:xfrm>
          <a:prstGeom prst="rect">
            <a:avLst/>
          </a:prstGeom>
        </p:spPr>
      </p:pic>
      <p:grpSp>
        <p:nvGrpSpPr>
          <p:cNvPr name="Group 3" id="3"/>
          <p:cNvGrpSpPr/>
          <p:nvPr/>
        </p:nvGrpSpPr>
        <p:grpSpPr>
          <a:xfrm rot="7275258">
            <a:off x="15018703" y="4426313"/>
            <a:ext cx="5639904" cy="5639904"/>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sp>
      </p:grpSp>
      <p:grpSp>
        <p:nvGrpSpPr>
          <p:cNvPr name="Group 5" id="5"/>
          <p:cNvGrpSpPr/>
          <p:nvPr/>
        </p:nvGrpSpPr>
        <p:grpSpPr>
          <a:xfrm rot="7275258">
            <a:off x="15367745" y="-1117537"/>
            <a:ext cx="3783111" cy="3783111"/>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D957"/>
            </a:solidFill>
          </p:spPr>
        </p:sp>
      </p:grpSp>
      <p:pic>
        <p:nvPicPr>
          <p:cNvPr name="Picture 7" id="7"/>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81188" y="-1397676"/>
            <a:ext cx="15598429" cy="12517739"/>
          </a:xfrm>
          <a:prstGeom prst="rect">
            <a:avLst/>
          </a:prstGeom>
        </p:spPr>
      </p:pic>
      <p:sp>
        <p:nvSpPr>
          <p:cNvPr name="TextBox 8" id="8"/>
          <p:cNvSpPr txBox="true"/>
          <p:nvPr/>
        </p:nvSpPr>
        <p:spPr>
          <a:xfrm rot="0">
            <a:off x="3527416" y="3097422"/>
            <a:ext cx="7795640" cy="2483887"/>
          </a:xfrm>
          <a:prstGeom prst="rect">
            <a:avLst/>
          </a:prstGeom>
        </p:spPr>
        <p:txBody>
          <a:bodyPr anchor="t" rtlCol="false" tIns="0" lIns="0" bIns="0" rIns="0">
            <a:spAutoFit/>
          </a:bodyPr>
          <a:lstStyle/>
          <a:p>
            <a:pPr algn="ctr">
              <a:lnSpc>
                <a:spcPts val="9550"/>
              </a:lnSpc>
            </a:pPr>
            <a:r>
              <a:rPr lang="en-US" sz="9550">
                <a:solidFill>
                  <a:srgbClr val="000000"/>
                </a:solidFill>
                <a:latin typeface="Code Pro Bold"/>
              </a:rPr>
              <a:t>THE FUN PART</a:t>
            </a:r>
          </a:p>
        </p:txBody>
      </p:sp>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0">
            <a:off x="13474390" y="7129288"/>
            <a:ext cx="3784910" cy="2129012"/>
          </a:xfrm>
          <a:prstGeom prst="rect">
            <a:avLst/>
          </a:prstGeom>
        </p:spPr>
      </p:pic>
      <p:sp>
        <p:nvSpPr>
          <p:cNvPr name="TextBox 10" id="10"/>
          <p:cNvSpPr txBox="true"/>
          <p:nvPr/>
        </p:nvSpPr>
        <p:spPr>
          <a:xfrm rot="-216784">
            <a:off x="14000518" y="7590916"/>
            <a:ext cx="2949385" cy="542204"/>
          </a:xfrm>
          <a:prstGeom prst="rect">
            <a:avLst/>
          </a:prstGeom>
        </p:spPr>
        <p:txBody>
          <a:bodyPr anchor="t" rtlCol="false" tIns="0" lIns="0" bIns="0" rIns="0">
            <a:spAutoFit/>
          </a:bodyPr>
          <a:lstStyle/>
          <a:p>
            <a:pPr algn="ctr">
              <a:lnSpc>
                <a:spcPts val="4099"/>
              </a:lnSpc>
            </a:pPr>
            <a:r>
              <a:rPr lang="en-US" sz="4099">
                <a:solidFill>
                  <a:srgbClr val="000000"/>
                </a:solidFill>
                <a:latin typeface="Antic Bold"/>
              </a:rPr>
              <a:t>$$$</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3969797"/>
            <a:ext cx="18288000" cy="0"/>
          </a:xfrm>
          <a:prstGeom prst="line">
            <a:avLst/>
          </a:prstGeom>
          <a:ln cap="rnd" w="9525">
            <a:solidFill>
              <a:srgbClr val="243762"/>
            </a:solidFill>
            <a:prstDash val="solid"/>
            <a:headEnd type="none" len="sm" w="sm"/>
            <a:tailEnd type="none" len="sm" w="sm"/>
          </a:ln>
        </p:spPr>
      </p:sp>
      <p:sp>
        <p:nvSpPr>
          <p:cNvPr name="AutoShape 3" id="3"/>
          <p:cNvSpPr/>
          <p:nvPr/>
        </p:nvSpPr>
        <p:spPr>
          <a:xfrm rot="-5400000">
            <a:off x="5333989" y="3805249"/>
            <a:ext cx="7620023" cy="0"/>
          </a:xfrm>
          <a:prstGeom prst="line">
            <a:avLst/>
          </a:prstGeom>
          <a:ln cap="flat" w="9525">
            <a:solidFill>
              <a:srgbClr val="243762"/>
            </a:solidFill>
            <a:prstDash val="solid"/>
            <a:headEnd type="none" len="sm" w="sm"/>
            <a:tailEnd type="none" len="sm" w="sm"/>
          </a:ln>
        </p:spPr>
      </p:sp>
      <p:grpSp>
        <p:nvGrpSpPr>
          <p:cNvPr name="Group 4" id="4"/>
          <p:cNvGrpSpPr/>
          <p:nvPr/>
        </p:nvGrpSpPr>
        <p:grpSpPr>
          <a:xfrm rot="0">
            <a:off x="1282101" y="2176462"/>
            <a:ext cx="6398005" cy="1038722"/>
            <a:chOff x="0" y="0"/>
            <a:chExt cx="8530673" cy="1384963"/>
          </a:xfrm>
        </p:grpSpPr>
        <p:sp>
          <p:nvSpPr>
            <p:cNvPr name="TextBox 5" id="5"/>
            <p:cNvSpPr txBox="true"/>
            <p:nvPr/>
          </p:nvSpPr>
          <p:spPr>
            <a:xfrm rot="0">
              <a:off x="0" y="830644"/>
              <a:ext cx="8530673" cy="554319"/>
            </a:xfrm>
            <a:prstGeom prst="rect">
              <a:avLst/>
            </a:prstGeom>
          </p:spPr>
          <p:txBody>
            <a:bodyPr anchor="t" rtlCol="false" tIns="0" lIns="0" bIns="0" rIns="0">
              <a:spAutoFit/>
            </a:bodyPr>
            <a:lstStyle/>
            <a:p>
              <a:pPr marL="0" indent="0" lvl="0">
                <a:lnSpc>
                  <a:spcPts val="3600"/>
                </a:lnSpc>
              </a:pPr>
              <a:r>
                <a:rPr lang="en-US" sz="2400">
                  <a:solidFill>
                    <a:srgbClr val="243762"/>
                  </a:solidFill>
                  <a:latin typeface="Nunito"/>
                </a:rPr>
                <a:t>$520</a:t>
              </a:r>
            </a:p>
          </p:txBody>
        </p:sp>
        <p:sp>
          <p:nvSpPr>
            <p:cNvPr name="TextBox 6" id="6"/>
            <p:cNvSpPr txBox="true"/>
            <p:nvPr/>
          </p:nvSpPr>
          <p:spPr>
            <a:xfrm rot="0">
              <a:off x="0" y="0"/>
              <a:ext cx="8530673" cy="647628"/>
            </a:xfrm>
            <a:prstGeom prst="rect">
              <a:avLst/>
            </a:prstGeom>
          </p:spPr>
          <p:txBody>
            <a:bodyPr anchor="t" rtlCol="false" tIns="0" lIns="0" bIns="0" rIns="0">
              <a:spAutoFit/>
            </a:bodyPr>
            <a:lstStyle/>
            <a:p>
              <a:pPr>
                <a:lnSpc>
                  <a:spcPts val="3840"/>
                </a:lnSpc>
              </a:pPr>
              <a:r>
                <a:rPr lang="en-US" sz="3200">
                  <a:solidFill>
                    <a:srgbClr val="991B1A"/>
                  </a:solidFill>
                  <a:latin typeface="Nunito Sans Bold"/>
                </a:rPr>
                <a:t>Returning Band/Percussion</a:t>
              </a:r>
            </a:p>
          </p:txBody>
        </p:sp>
      </p:grpSp>
      <p:grpSp>
        <p:nvGrpSpPr>
          <p:cNvPr name="Group 7" id="7"/>
          <p:cNvGrpSpPr/>
          <p:nvPr/>
        </p:nvGrpSpPr>
        <p:grpSpPr>
          <a:xfrm rot="0">
            <a:off x="10480295" y="2176462"/>
            <a:ext cx="6398005" cy="1038722"/>
            <a:chOff x="0" y="0"/>
            <a:chExt cx="8530673" cy="1384963"/>
          </a:xfrm>
        </p:grpSpPr>
        <p:sp>
          <p:nvSpPr>
            <p:cNvPr name="TextBox 8" id="8"/>
            <p:cNvSpPr txBox="true"/>
            <p:nvPr/>
          </p:nvSpPr>
          <p:spPr>
            <a:xfrm rot="0">
              <a:off x="0" y="830644"/>
              <a:ext cx="8530673" cy="554319"/>
            </a:xfrm>
            <a:prstGeom prst="rect">
              <a:avLst/>
            </a:prstGeom>
          </p:spPr>
          <p:txBody>
            <a:bodyPr anchor="t" rtlCol="false" tIns="0" lIns="0" bIns="0" rIns="0">
              <a:spAutoFit/>
            </a:bodyPr>
            <a:lstStyle/>
            <a:p>
              <a:pPr marL="0" indent="0" lvl="0">
                <a:lnSpc>
                  <a:spcPts val="3600"/>
                </a:lnSpc>
              </a:pPr>
              <a:r>
                <a:rPr lang="en-US" sz="2400">
                  <a:solidFill>
                    <a:srgbClr val="243762"/>
                  </a:solidFill>
                  <a:latin typeface="Nunito"/>
                </a:rPr>
                <a:t>$575</a:t>
              </a:r>
            </a:p>
          </p:txBody>
        </p:sp>
        <p:sp>
          <p:nvSpPr>
            <p:cNvPr name="TextBox 9" id="9"/>
            <p:cNvSpPr txBox="true"/>
            <p:nvPr/>
          </p:nvSpPr>
          <p:spPr>
            <a:xfrm rot="0">
              <a:off x="0" y="0"/>
              <a:ext cx="8530673" cy="647628"/>
            </a:xfrm>
            <a:prstGeom prst="rect">
              <a:avLst/>
            </a:prstGeom>
          </p:spPr>
          <p:txBody>
            <a:bodyPr anchor="t" rtlCol="false" tIns="0" lIns="0" bIns="0" rIns="0">
              <a:spAutoFit/>
            </a:bodyPr>
            <a:lstStyle/>
            <a:p>
              <a:pPr>
                <a:lnSpc>
                  <a:spcPts val="3840"/>
                </a:lnSpc>
              </a:pPr>
              <a:r>
                <a:rPr lang="en-US" sz="3200">
                  <a:solidFill>
                    <a:srgbClr val="991B1A"/>
                  </a:solidFill>
                  <a:latin typeface="Nunito Sans Bold"/>
                </a:rPr>
                <a:t>New Band/Percussion</a:t>
              </a:r>
            </a:p>
          </p:txBody>
        </p:sp>
      </p:grpSp>
      <p:grpSp>
        <p:nvGrpSpPr>
          <p:cNvPr name="Group 10" id="10"/>
          <p:cNvGrpSpPr/>
          <p:nvPr/>
        </p:nvGrpSpPr>
        <p:grpSpPr>
          <a:xfrm rot="0">
            <a:off x="1282101" y="5833701"/>
            <a:ext cx="6398005" cy="1138735"/>
            <a:chOff x="0" y="0"/>
            <a:chExt cx="8530673" cy="1518313"/>
          </a:xfrm>
        </p:grpSpPr>
        <p:sp>
          <p:nvSpPr>
            <p:cNvPr name="TextBox 11" id="11"/>
            <p:cNvSpPr txBox="true"/>
            <p:nvPr/>
          </p:nvSpPr>
          <p:spPr>
            <a:xfrm rot="0">
              <a:off x="0" y="963994"/>
              <a:ext cx="8530673" cy="554319"/>
            </a:xfrm>
            <a:prstGeom prst="rect">
              <a:avLst/>
            </a:prstGeom>
          </p:spPr>
          <p:txBody>
            <a:bodyPr anchor="t" rtlCol="false" tIns="0" lIns="0" bIns="0" rIns="0">
              <a:spAutoFit/>
            </a:bodyPr>
            <a:lstStyle/>
            <a:p>
              <a:pPr marL="0" indent="0" lvl="0">
                <a:lnSpc>
                  <a:spcPts val="3600"/>
                </a:lnSpc>
              </a:pPr>
              <a:r>
                <a:rPr lang="en-US" sz="2400">
                  <a:solidFill>
                    <a:srgbClr val="243762"/>
                  </a:solidFill>
                  <a:latin typeface="Nunito"/>
                </a:rPr>
                <a:t>$530</a:t>
              </a:r>
            </a:p>
          </p:txBody>
        </p:sp>
        <p:sp>
          <p:nvSpPr>
            <p:cNvPr name="TextBox 12" id="12"/>
            <p:cNvSpPr txBox="true"/>
            <p:nvPr/>
          </p:nvSpPr>
          <p:spPr>
            <a:xfrm rot="0">
              <a:off x="0" y="0"/>
              <a:ext cx="8530673" cy="647628"/>
            </a:xfrm>
            <a:prstGeom prst="rect">
              <a:avLst/>
            </a:prstGeom>
          </p:spPr>
          <p:txBody>
            <a:bodyPr anchor="t" rtlCol="false" tIns="0" lIns="0" bIns="0" rIns="0">
              <a:spAutoFit/>
            </a:bodyPr>
            <a:lstStyle/>
            <a:p>
              <a:pPr>
                <a:lnSpc>
                  <a:spcPts val="3840"/>
                </a:lnSpc>
              </a:pPr>
              <a:r>
                <a:rPr lang="en-US" sz="3200">
                  <a:solidFill>
                    <a:srgbClr val="991B1A"/>
                  </a:solidFill>
                  <a:latin typeface="Nunito Sans Bold"/>
                </a:rPr>
                <a:t>Returning Color Guard</a:t>
              </a:r>
            </a:p>
          </p:txBody>
        </p:sp>
      </p:grpSp>
      <p:grpSp>
        <p:nvGrpSpPr>
          <p:cNvPr name="Group 13" id="13"/>
          <p:cNvGrpSpPr/>
          <p:nvPr/>
        </p:nvGrpSpPr>
        <p:grpSpPr>
          <a:xfrm rot="0">
            <a:off x="10357459" y="5833701"/>
            <a:ext cx="6398005" cy="1138735"/>
            <a:chOff x="0" y="0"/>
            <a:chExt cx="8530673" cy="1518313"/>
          </a:xfrm>
        </p:grpSpPr>
        <p:sp>
          <p:nvSpPr>
            <p:cNvPr name="TextBox 14" id="14"/>
            <p:cNvSpPr txBox="true"/>
            <p:nvPr/>
          </p:nvSpPr>
          <p:spPr>
            <a:xfrm rot="0">
              <a:off x="0" y="963994"/>
              <a:ext cx="8530673" cy="554319"/>
            </a:xfrm>
            <a:prstGeom prst="rect">
              <a:avLst/>
            </a:prstGeom>
          </p:spPr>
          <p:txBody>
            <a:bodyPr anchor="t" rtlCol="false" tIns="0" lIns="0" bIns="0" rIns="0">
              <a:spAutoFit/>
            </a:bodyPr>
            <a:lstStyle/>
            <a:p>
              <a:pPr marL="0" indent="0" lvl="0">
                <a:lnSpc>
                  <a:spcPts val="3600"/>
                </a:lnSpc>
              </a:pPr>
              <a:r>
                <a:rPr lang="en-US" sz="2400">
                  <a:solidFill>
                    <a:srgbClr val="243762"/>
                  </a:solidFill>
                  <a:latin typeface="Nunito"/>
                </a:rPr>
                <a:t>$725</a:t>
              </a:r>
            </a:p>
          </p:txBody>
        </p:sp>
        <p:sp>
          <p:nvSpPr>
            <p:cNvPr name="TextBox 15" id="15"/>
            <p:cNvSpPr txBox="true"/>
            <p:nvPr/>
          </p:nvSpPr>
          <p:spPr>
            <a:xfrm rot="0">
              <a:off x="0" y="0"/>
              <a:ext cx="8530673" cy="647628"/>
            </a:xfrm>
            <a:prstGeom prst="rect">
              <a:avLst/>
            </a:prstGeom>
          </p:spPr>
          <p:txBody>
            <a:bodyPr anchor="t" rtlCol="false" tIns="0" lIns="0" bIns="0" rIns="0">
              <a:spAutoFit/>
            </a:bodyPr>
            <a:lstStyle/>
            <a:p>
              <a:pPr>
                <a:lnSpc>
                  <a:spcPts val="3840"/>
                </a:lnSpc>
              </a:pPr>
              <a:r>
                <a:rPr lang="en-US" sz="3200">
                  <a:solidFill>
                    <a:srgbClr val="991B1A"/>
                  </a:solidFill>
                  <a:latin typeface="Nunito Sans Bold"/>
                </a:rPr>
                <a:t>New Color Guard</a:t>
              </a:r>
            </a:p>
          </p:txBody>
        </p:sp>
      </p:grpSp>
      <p:grpSp>
        <p:nvGrpSpPr>
          <p:cNvPr name="Group 16" id="16"/>
          <p:cNvGrpSpPr/>
          <p:nvPr/>
        </p:nvGrpSpPr>
        <p:grpSpPr>
          <a:xfrm rot="0">
            <a:off x="1282101" y="925317"/>
            <a:ext cx="915398" cy="915398"/>
            <a:chOff x="0" y="0"/>
            <a:chExt cx="1220531" cy="1220531"/>
          </a:xfrm>
        </p:grpSpPr>
        <p:grpSp>
          <p:nvGrpSpPr>
            <p:cNvPr name="Group 17" id="17"/>
            <p:cNvGrpSpPr/>
            <p:nvPr/>
          </p:nvGrpSpPr>
          <p:grpSpPr>
            <a:xfrm rot="0">
              <a:off x="0" y="0"/>
              <a:ext cx="1220531" cy="1220531"/>
              <a:chOff x="0" y="0"/>
              <a:chExt cx="6350000" cy="6350000"/>
            </a:xfrm>
          </p:grpSpPr>
          <p:sp>
            <p:nvSpPr>
              <p:cNvPr name="Freeform 18" id="1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sp>
          <p:nvSpPr>
            <p:cNvPr name="TextBox 19" id="19"/>
            <p:cNvSpPr txBox="true"/>
            <p:nvPr/>
          </p:nvSpPr>
          <p:spPr>
            <a:xfrm rot="0">
              <a:off x="139679" y="248316"/>
              <a:ext cx="941174" cy="6667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Nunito Bold"/>
                </a:rPr>
                <a:t>01</a:t>
              </a:r>
            </a:p>
          </p:txBody>
        </p:sp>
      </p:grpSp>
      <p:grpSp>
        <p:nvGrpSpPr>
          <p:cNvPr name="Group 20" id="20"/>
          <p:cNvGrpSpPr/>
          <p:nvPr/>
        </p:nvGrpSpPr>
        <p:grpSpPr>
          <a:xfrm rot="0">
            <a:off x="10480295" y="925317"/>
            <a:ext cx="915398" cy="915398"/>
            <a:chOff x="0" y="0"/>
            <a:chExt cx="1220531" cy="1220531"/>
          </a:xfrm>
        </p:grpSpPr>
        <p:grpSp>
          <p:nvGrpSpPr>
            <p:cNvPr name="Group 21" id="21"/>
            <p:cNvGrpSpPr/>
            <p:nvPr/>
          </p:nvGrpSpPr>
          <p:grpSpPr>
            <a:xfrm rot="0">
              <a:off x="0" y="0"/>
              <a:ext cx="1220531" cy="1220531"/>
              <a:chOff x="0" y="0"/>
              <a:chExt cx="6350000" cy="6350000"/>
            </a:xfrm>
          </p:grpSpPr>
          <p:sp>
            <p:nvSpPr>
              <p:cNvPr name="Freeform 22" id="2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sp>
          <p:nvSpPr>
            <p:cNvPr name="TextBox 23" id="23"/>
            <p:cNvSpPr txBox="true"/>
            <p:nvPr/>
          </p:nvSpPr>
          <p:spPr>
            <a:xfrm rot="0">
              <a:off x="139679" y="248316"/>
              <a:ext cx="941174" cy="6667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Nunito Bold"/>
                </a:rPr>
                <a:t>02</a:t>
              </a:r>
            </a:p>
          </p:txBody>
        </p:sp>
      </p:grpSp>
      <p:grpSp>
        <p:nvGrpSpPr>
          <p:cNvPr name="Group 24" id="24"/>
          <p:cNvGrpSpPr/>
          <p:nvPr/>
        </p:nvGrpSpPr>
        <p:grpSpPr>
          <a:xfrm rot="0">
            <a:off x="1282101" y="4442053"/>
            <a:ext cx="915398" cy="915398"/>
            <a:chOff x="0" y="0"/>
            <a:chExt cx="1220531" cy="1220531"/>
          </a:xfrm>
        </p:grpSpPr>
        <p:grpSp>
          <p:nvGrpSpPr>
            <p:cNvPr name="Group 25" id="25"/>
            <p:cNvGrpSpPr/>
            <p:nvPr/>
          </p:nvGrpSpPr>
          <p:grpSpPr>
            <a:xfrm rot="0">
              <a:off x="0" y="0"/>
              <a:ext cx="1220531" cy="1220531"/>
              <a:chOff x="0" y="0"/>
              <a:chExt cx="6350000" cy="6350000"/>
            </a:xfrm>
          </p:grpSpPr>
          <p:sp>
            <p:nvSpPr>
              <p:cNvPr name="Freeform 26" id="2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sp>
          <p:nvSpPr>
            <p:cNvPr name="TextBox 27" id="27"/>
            <p:cNvSpPr txBox="true"/>
            <p:nvPr/>
          </p:nvSpPr>
          <p:spPr>
            <a:xfrm rot="0">
              <a:off x="139679" y="248316"/>
              <a:ext cx="941174" cy="6667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Nunito Bold"/>
                </a:rPr>
                <a:t>03</a:t>
              </a:r>
            </a:p>
          </p:txBody>
        </p:sp>
      </p:grpSp>
      <p:grpSp>
        <p:nvGrpSpPr>
          <p:cNvPr name="Group 28" id="28"/>
          <p:cNvGrpSpPr/>
          <p:nvPr/>
        </p:nvGrpSpPr>
        <p:grpSpPr>
          <a:xfrm rot="0">
            <a:off x="10357459" y="4442053"/>
            <a:ext cx="915398" cy="915398"/>
            <a:chOff x="0" y="0"/>
            <a:chExt cx="1220531" cy="1220531"/>
          </a:xfrm>
        </p:grpSpPr>
        <p:grpSp>
          <p:nvGrpSpPr>
            <p:cNvPr name="Group 29" id="29"/>
            <p:cNvGrpSpPr/>
            <p:nvPr/>
          </p:nvGrpSpPr>
          <p:grpSpPr>
            <a:xfrm rot="0">
              <a:off x="0" y="0"/>
              <a:ext cx="1220531" cy="1220531"/>
              <a:chOff x="0" y="0"/>
              <a:chExt cx="6350000" cy="6350000"/>
            </a:xfrm>
          </p:grpSpPr>
          <p:sp>
            <p:nvSpPr>
              <p:cNvPr name="Freeform 30" id="3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sp>
          <p:nvSpPr>
            <p:cNvPr name="TextBox 31" id="31"/>
            <p:cNvSpPr txBox="true"/>
            <p:nvPr/>
          </p:nvSpPr>
          <p:spPr>
            <a:xfrm rot="0">
              <a:off x="139679" y="248316"/>
              <a:ext cx="941174" cy="6667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Nunito Bold"/>
                </a:rPr>
                <a:t>04</a:t>
              </a:r>
            </a:p>
          </p:txBody>
        </p:sp>
      </p:grpSp>
      <p:sp>
        <p:nvSpPr>
          <p:cNvPr name="AutoShape 32" id="32"/>
          <p:cNvSpPr/>
          <p:nvPr/>
        </p:nvSpPr>
        <p:spPr>
          <a:xfrm rot="0">
            <a:off x="-4762" y="7610498"/>
            <a:ext cx="18288000" cy="0"/>
          </a:xfrm>
          <a:prstGeom prst="line">
            <a:avLst/>
          </a:prstGeom>
          <a:ln cap="rnd" w="9525">
            <a:solidFill>
              <a:srgbClr val="243762"/>
            </a:solidFill>
            <a:prstDash val="solid"/>
            <a:headEnd type="none" len="sm" w="sm"/>
            <a:tailEnd type="none" len="sm" w="sm"/>
          </a:ln>
        </p:spPr>
      </p:sp>
      <p:sp>
        <p:nvSpPr>
          <p:cNvPr name="TextBox 33" id="33"/>
          <p:cNvSpPr txBox="true"/>
          <p:nvPr/>
        </p:nvSpPr>
        <p:spPr>
          <a:xfrm rot="0">
            <a:off x="169293" y="7730091"/>
            <a:ext cx="17958939" cy="2491253"/>
          </a:xfrm>
          <a:prstGeom prst="rect">
            <a:avLst/>
          </a:prstGeom>
        </p:spPr>
        <p:txBody>
          <a:bodyPr anchor="t" rtlCol="false" tIns="0" lIns="0" bIns="0" rIns="0">
            <a:spAutoFit/>
          </a:bodyPr>
          <a:lstStyle/>
          <a:p>
            <a:pPr algn="ctr">
              <a:lnSpc>
                <a:spcPts val="3359"/>
              </a:lnSpc>
            </a:pPr>
            <a:r>
              <a:rPr lang="en-US" sz="2400">
                <a:solidFill>
                  <a:srgbClr val="000000"/>
                </a:solidFill>
                <a:latin typeface="Open Sans Light"/>
              </a:rPr>
              <a:t>Payment Plans Available.  Drafts taken on the 20th day of the month.</a:t>
            </a:r>
          </a:p>
          <a:p>
            <a:pPr algn="ctr">
              <a:lnSpc>
                <a:spcPts val="3359"/>
              </a:lnSpc>
            </a:pPr>
            <a:r>
              <a:rPr lang="en-US" sz="2400">
                <a:solidFill>
                  <a:srgbClr val="991B1A"/>
                </a:solidFill>
                <a:latin typeface="Open Sans Light Bold"/>
              </a:rPr>
              <a:t>All dues MUST be paid by November 1.</a:t>
            </a:r>
          </a:p>
          <a:p>
            <a:pPr algn="ctr">
              <a:lnSpc>
                <a:spcPts val="3359"/>
              </a:lnSpc>
            </a:pPr>
            <a:r>
              <a:rPr lang="en-US" sz="2400">
                <a:solidFill>
                  <a:srgbClr val="000000"/>
                </a:solidFill>
                <a:latin typeface="Open Sans Light"/>
              </a:rPr>
              <a:t>Financial Aid available - need letter from the School District or other government agency no later than May 11. </a:t>
            </a:r>
            <a:r>
              <a:rPr lang="en-US" sz="2400">
                <a:solidFill>
                  <a:srgbClr val="991B1A"/>
                </a:solidFill>
                <a:latin typeface="Open Sans Light Bold"/>
              </a:rPr>
              <a:t> </a:t>
            </a:r>
          </a:p>
          <a:p>
            <a:pPr algn="ctr">
              <a:lnSpc>
                <a:spcPts val="3359"/>
              </a:lnSpc>
            </a:pPr>
            <a:r>
              <a:rPr lang="en-US" sz="2400">
                <a:solidFill>
                  <a:srgbClr val="991B1A"/>
                </a:solidFill>
                <a:latin typeface="Open Sans Light Bold"/>
              </a:rPr>
              <a:t>FA total dues = $300</a:t>
            </a:r>
          </a:p>
          <a:p>
            <a:pPr algn="ctr">
              <a:lnSpc>
                <a:spcPts val="3359"/>
              </a:lnSpc>
            </a:pPr>
          </a:p>
          <a:p>
            <a:pPr algn="ctr">
              <a:lnSpc>
                <a:spcPts val="3359"/>
              </a:lnSpc>
            </a:pPr>
            <a:r>
              <a:rPr lang="en-US" sz="2400">
                <a:solidFill>
                  <a:srgbClr val="000000"/>
                </a:solidFill>
                <a:latin typeface="Open Sans Light"/>
              </a:rPr>
              <a:t>*** Indoor Drumline &amp; Winter Guard have separate dues in the Spring</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0B5"/>
        </a:solidFill>
      </p:bgPr>
    </p:bg>
    <p:spTree>
      <p:nvGrpSpPr>
        <p:cNvPr id="1" name=""/>
        <p:cNvGrpSpPr/>
        <p:nvPr/>
      </p:nvGrpSpPr>
      <p:grpSpPr>
        <a:xfrm>
          <a:off x="0" y="0"/>
          <a:ext cx="0" cy="0"/>
          <a:chOff x="0" y="0"/>
          <a:chExt cx="0" cy="0"/>
        </a:xfrm>
      </p:grpSpPr>
      <p:sp>
        <p:nvSpPr>
          <p:cNvPr name="AutoShape 2" id="2"/>
          <p:cNvSpPr/>
          <p:nvPr/>
        </p:nvSpPr>
        <p:spPr>
          <a:xfrm rot="0">
            <a:off x="1028700" y="8635737"/>
            <a:ext cx="16230600" cy="0"/>
          </a:xfrm>
          <a:prstGeom prst="line">
            <a:avLst/>
          </a:prstGeom>
          <a:ln cap="rnd" w="19050">
            <a:solidFill>
              <a:srgbClr val="243762"/>
            </a:solidFill>
            <a:prstDash val="solid"/>
            <a:headEnd type="none" len="sm" w="sm"/>
            <a:tailEnd type="none" len="sm" w="sm"/>
          </a:ln>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993517" y="2335088"/>
            <a:ext cx="5945521" cy="6300648"/>
          </a:xfrm>
          <a:prstGeom prst="rect">
            <a:avLst/>
          </a:prstGeom>
        </p:spPr>
      </p:pic>
      <p:sp>
        <p:nvSpPr>
          <p:cNvPr name="TextBox 4" id="4"/>
          <p:cNvSpPr txBox="true"/>
          <p:nvPr/>
        </p:nvSpPr>
        <p:spPr>
          <a:xfrm rot="0">
            <a:off x="8802523" y="376812"/>
            <a:ext cx="9167208" cy="3669263"/>
          </a:xfrm>
          <a:prstGeom prst="rect">
            <a:avLst/>
          </a:prstGeom>
        </p:spPr>
        <p:txBody>
          <a:bodyPr anchor="t" rtlCol="false" tIns="0" lIns="0" bIns="0" rIns="0">
            <a:spAutoFit/>
          </a:bodyPr>
          <a:lstStyle/>
          <a:p>
            <a:pPr>
              <a:lnSpc>
                <a:spcPts val="9575"/>
              </a:lnSpc>
            </a:pPr>
            <a:r>
              <a:rPr lang="en-US" spc="-87" sz="8705">
                <a:solidFill>
                  <a:srgbClr val="991B1A"/>
                </a:solidFill>
                <a:latin typeface="Nunito Bold"/>
              </a:rPr>
              <a:t>Receive a 5% discount when paid in FULL!</a:t>
            </a:r>
          </a:p>
        </p:txBody>
      </p:sp>
      <p:sp>
        <p:nvSpPr>
          <p:cNvPr name="TextBox 5" id="5"/>
          <p:cNvSpPr txBox="true"/>
          <p:nvPr/>
        </p:nvSpPr>
        <p:spPr>
          <a:xfrm rot="0">
            <a:off x="8369393" y="4455086"/>
            <a:ext cx="8889907" cy="4180651"/>
          </a:xfrm>
          <a:prstGeom prst="rect">
            <a:avLst/>
          </a:prstGeom>
        </p:spPr>
        <p:txBody>
          <a:bodyPr anchor="t" rtlCol="false" tIns="0" lIns="0" bIns="0" rIns="0">
            <a:spAutoFit/>
          </a:bodyPr>
          <a:lstStyle/>
          <a:p>
            <a:pPr algn="ctr">
              <a:lnSpc>
                <a:spcPts val="4759"/>
              </a:lnSpc>
            </a:pPr>
            <a:r>
              <a:rPr lang="en-US" sz="3399">
                <a:solidFill>
                  <a:srgbClr val="991B1A"/>
                </a:solidFill>
                <a:latin typeface="Open Sans Light"/>
              </a:rPr>
              <a:t>$100 deposit due March 5 in person.</a:t>
            </a:r>
          </a:p>
          <a:p>
            <a:pPr algn="ctr">
              <a:lnSpc>
                <a:spcPts val="4759"/>
              </a:lnSpc>
            </a:pPr>
            <a:r>
              <a:rPr lang="en-US" sz="3399">
                <a:solidFill>
                  <a:srgbClr val="991B1A"/>
                </a:solidFill>
                <a:latin typeface="Open Sans Light"/>
              </a:rPr>
              <a:t>Mail payments to the Booster PO Box or Pay Online with automatic withdrawals each month after.</a:t>
            </a:r>
          </a:p>
          <a:p>
            <a:pPr algn="ctr">
              <a:lnSpc>
                <a:spcPts val="4759"/>
              </a:lnSpc>
            </a:pPr>
            <a:r>
              <a:rPr lang="en-US" sz="3399">
                <a:solidFill>
                  <a:srgbClr val="991B1A"/>
                </a:solidFill>
                <a:latin typeface="Open Sans Light"/>
              </a:rPr>
              <a:t>Saginaw Band Boosters </a:t>
            </a:r>
          </a:p>
          <a:p>
            <a:pPr algn="ctr">
              <a:lnSpc>
                <a:spcPts val="4759"/>
              </a:lnSpc>
            </a:pPr>
            <a:r>
              <a:rPr lang="en-US" sz="3399">
                <a:solidFill>
                  <a:srgbClr val="991B1A"/>
                </a:solidFill>
                <a:latin typeface="Open Sans Light"/>
              </a:rPr>
              <a:t>900 N Blue Mound Rd Ste#144-120 </a:t>
            </a:r>
          </a:p>
          <a:p>
            <a:pPr algn="ctr">
              <a:lnSpc>
                <a:spcPts val="4759"/>
              </a:lnSpc>
            </a:pPr>
            <a:r>
              <a:rPr lang="en-US" sz="3399">
                <a:solidFill>
                  <a:srgbClr val="991B1A"/>
                </a:solidFill>
                <a:latin typeface="Open Sans Light"/>
              </a:rPr>
              <a:t>Saginaw, TX 76131</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9124950" y="0"/>
            <a:ext cx="3907367" cy="6053667"/>
            <a:chOff x="0" y="0"/>
            <a:chExt cx="5209822" cy="8071556"/>
          </a:xfrm>
        </p:grpSpPr>
        <p:pic>
          <p:nvPicPr>
            <p:cNvPr name="Picture 3" id="3"/>
            <p:cNvPicPr>
              <a:picLocks noChangeAspect="true"/>
            </p:cNvPicPr>
            <p:nvPr/>
          </p:nvPicPr>
          <p:blipFill>
            <a:blip r:embed="rId2"/>
            <a:srcRect l="28478" t="0" r="28478" b="0"/>
            <a:stretch>
              <a:fillRect/>
            </a:stretch>
          </p:blipFill>
          <p:spPr>
            <a:xfrm>
              <a:off x="0" y="0"/>
              <a:ext cx="5209822" cy="8071556"/>
            </a:xfrm>
            <a:prstGeom prst="rect">
              <a:avLst/>
            </a:prstGeom>
          </p:spPr>
        </p:pic>
      </p:grpSp>
      <p:grpSp>
        <p:nvGrpSpPr>
          <p:cNvPr name="Group 4" id="4"/>
          <p:cNvGrpSpPr/>
          <p:nvPr/>
        </p:nvGrpSpPr>
        <p:grpSpPr>
          <a:xfrm rot="0">
            <a:off x="13199533" y="3704167"/>
            <a:ext cx="5262033" cy="6582833"/>
            <a:chOff x="0" y="0"/>
            <a:chExt cx="7016044" cy="8777111"/>
          </a:xfrm>
        </p:grpSpPr>
        <p:pic>
          <p:nvPicPr>
            <p:cNvPr name="Picture 5" id="5"/>
            <p:cNvPicPr>
              <a:picLocks noChangeAspect="true"/>
            </p:cNvPicPr>
            <p:nvPr/>
          </p:nvPicPr>
          <p:blipFill>
            <a:blip r:embed="rId3"/>
            <a:srcRect l="23354" t="0" r="23354" b="0"/>
            <a:stretch>
              <a:fillRect/>
            </a:stretch>
          </p:blipFill>
          <p:spPr>
            <a:xfrm>
              <a:off x="0" y="0"/>
              <a:ext cx="7016044" cy="8777111"/>
            </a:xfrm>
            <a:prstGeom prst="rect">
              <a:avLst/>
            </a:prstGeom>
          </p:spPr>
        </p:pic>
      </p:grpSp>
      <p:pic>
        <p:nvPicPr>
          <p:cNvPr name="Picture 6" id="6"/>
          <p:cNvPicPr>
            <a:picLocks noChangeAspect="true"/>
          </p:cNvPicPr>
          <p:nvPr/>
        </p:nvPicPr>
        <p:blipFill>
          <a:blip r:embed="rId4">
            <a:alphaModFix amt="7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796775" y="7200900"/>
            <a:ext cx="3650950" cy="4114800"/>
          </a:xfrm>
          <a:prstGeom prst="rect">
            <a:avLst/>
          </a:prstGeom>
        </p:spPr>
      </p:pic>
      <p:sp>
        <p:nvSpPr>
          <p:cNvPr name="AutoShape 7" id="7"/>
          <p:cNvSpPr/>
          <p:nvPr/>
        </p:nvSpPr>
        <p:spPr>
          <a:xfrm rot="0">
            <a:off x="13199533" y="0"/>
            <a:ext cx="4432300" cy="3522133"/>
          </a:xfrm>
          <a:prstGeom prst="rect">
            <a:avLst/>
          </a:prstGeom>
          <a:solidFill>
            <a:srgbClr val="991B1A"/>
          </a:solidFill>
        </p:spPr>
      </p:sp>
      <p:grpSp>
        <p:nvGrpSpPr>
          <p:cNvPr name="Group 8" id="8"/>
          <p:cNvGrpSpPr/>
          <p:nvPr/>
        </p:nvGrpSpPr>
        <p:grpSpPr>
          <a:xfrm rot="0">
            <a:off x="1028700" y="8429865"/>
            <a:ext cx="2328535" cy="670246"/>
            <a:chOff x="0" y="0"/>
            <a:chExt cx="1081755" cy="311372"/>
          </a:xfrm>
        </p:grpSpPr>
        <p:sp>
          <p:nvSpPr>
            <p:cNvPr name="Freeform 9" id="9"/>
            <p:cNvSpPr/>
            <p:nvPr/>
          </p:nvSpPr>
          <p:spPr>
            <a:xfrm>
              <a:off x="0" y="0"/>
              <a:ext cx="1081755" cy="311372"/>
            </a:xfrm>
            <a:custGeom>
              <a:avLst/>
              <a:gdLst/>
              <a:ahLst/>
              <a:cxnLst/>
              <a:rect r="r" b="b" t="t" l="l"/>
              <a:pathLst>
                <a:path h="311372" w="1081755">
                  <a:moveTo>
                    <a:pt x="0" y="0"/>
                  </a:moveTo>
                  <a:lnTo>
                    <a:pt x="1081755" y="0"/>
                  </a:lnTo>
                  <a:lnTo>
                    <a:pt x="1081755" y="311372"/>
                  </a:lnTo>
                  <a:lnTo>
                    <a:pt x="0" y="311372"/>
                  </a:lnTo>
                  <a:close/>
                </a:path>
              </a:pathLst>
            </a:custGeom>
            <a:solidFill>
              <a:srgbClr val="FFFFFF"/>
            </a:solidFill>
          </p:spPr>
        </p:sp>
      </p:grpSp>
      <p:grpSp>
        <p:nvGrpSpPr>
          <p:cNvPr name="Group 10" id="10"/>
          <p:cNvGrpSpPr/>
          <p:nvPr/>
        </p:nvGrpSpPr>
        <p:grpSpPr>
          <a:xfrm rot="0">
            <a:off x="3357235" y="8429865"/>
            <a:ext cx="714614" cy="670246"/>
            <a:chOff x="0" y="0"/>
            <a:chExt cx="331984" cy="311372"/>
          </a:xfrm>
        </p:grpSpPr>
        <p:sp>
          <p:nvSpPr>
            <p:cNvPr name="Freeform 11" id="11"/>
            <p:cNvSpPr/>
            <p:nvPr/>
          </p:nvSpPr>
          <p:spPr>
            <a:xfrm>
              <a:off x="0" y="0"/>
              <a:ext cx="331984" cy="311372"/>
            </a:xfrm>
            <a:custGeom>
              <a:avLst/>
              <a:gdLst/>
              <a:ahLst/>
              <a:cxnLst/>
              <a:rect r="r" b="b" t="t" l="l"/>
              <a:pathLst>
                <a:path h="311372" w="331984">
                  <a:moveTo>
                    <a:pt x="0" y="0"/>
                  </a:moveTo>
                  <a:lnTo>
                    <a:pt x="331984" y="0"/>
                  </a:lnTo>
                  <a:lnTo>
                    <a:pt x="331984" y="311372"/>
                  </a:lnTo>
                  <a:lnTo>
                    <a:pt x="0" y="311372"/>
                  </a:lnTo>
                  <a:close/>
                </a:path>
              </a:pathLst>
            </a:custGeom>
            <a:solidFill>
              <a:srgbClr val="F1C203"/>
            </a:solidFill>
          </p:spPr>
        </p:sp>
      </p:grpSp>
      <p:pic>
        <p:nvPicPr>
          <p:cNvPr name="Picture 12" id="12"/>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515486" y="8590904"/>
            <a:ext cx="398112" cy="348167"/>
          </a:xfrm>
          <a:prstGeom prst="rect">
            <a:avLst/>
          </a:prstGeom>
        </p:spPr>
      </p:pic>
      <p:grpSp>
        <p:nvGrpSpPr>
          <p:cNvPr name="Group 13" id="13"/>
          <p:cNvGrpSpPr/>
          <p:nvPr/>
        </p:nvGrpSpPr>
        <p:grpSpPr>
          <a:xfrm rot="0">
            <a:off x="8786283" y="4607765"/>
            <a:ext cx="5914828" cy="4650535"/>
            <a:chOff x="0" y="0"/>
            <a:chExt cx="2947438" cy="2317424"/>
          </a:xfrm>
        </p:grpSpPr>
        <p:sp>
          <p:nvSpPr>
            <p:cNvPr name="Freeform 14" id="14"/>
            <p:cNvSpPr/>
            <p:nvPr/>
          </p:nvSpPr>
          <p:spPr>
            <a:xfrm>
              <a:off x="0" y="0"/>
              <a:ext cx="2947438" cy="2317424"/>
            </a:xfrm>
            <a:custGeom>
              <a:avLst/>
              <a:gdLst/>
              <a:ahLst/>
              <a:cxnLst/>
              <a:rect r="r" b="b" t="t" l="l"/>
              <a:pathLst>
                <a:path h="2317424" w="2947438">
                  <a:moveTo>
                    <a:pt x="2822978" y="2317424"/>
                  </a:moveTo>
                  <a:lnTo>
                    <a:pt x="124460" y="2317424"/>
                  </a:lnTo>
                  <a:cubicBezTo>
                    <a:pt x="55880" y="2317424"/>
                    <a:pt x="0" y="2261544"/>
                    <a:pt x="0" y="2192964"/>
                  </a:cubicBezTo>
                  <a:lnTo>
                    <a:pt x="0" y="124460"/>
                  </a:lnTo>
                  <a:cubicBezTo>
                    <a:pt x="0" y="55880"/>
                    <a:pt x="55880" y="0"/>
                    <a:pt x="124460" y="0"/>
                  </a:cubicBezTo>
                  <a:lnTo>
                    <a:pt x="2822978" y="0"/>
                  </a:lnTo>
                  <a:cubicBezTo>
                    <a:pt x="2891558" y="0"/>
                    <a:pt x="2947438" y="55880"/>
                    <a:pt x="2947438" y="124460"/>
                  </a:cubicBezTo>
                  <a:lnTo>
                    <a:pt x="2947438" y="2192964"/>
                  </a:lnTo>
                  <a:cubicBezTo>
                    <a:pt x="2947438" y="2261544"/>
                    <a:pt x="2891558" y="2317424"/>
                    <a:pt x="2822978" y="2317424"/>
                  </a:cubicBezTo>
                  <a:close/>
                </a:path>
              </a:pathLst>
            </a:custGeom>
            <a:solidFill>
              <a:srgbClr val="FFFFFF"/>
            </a:solidFill>
          </p:spPr>
        </p:sp>
      </p:grpSp>
      <p:pic>
        <p:nvPicPr>
          <p:cNvPr name="Picture 15" id="1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028700" y="726612"/>
            <a:ext cx="604175" cy="604175"/>
          </a:xfrm>
          <a:prstGeom prst="rect">
            <a:avLst/>
          </a:prstGeom>
        </p:spPr>
      </p:pic>
      <p:pic>
        <p:nvPicPr>
          <p:cNvPr name="Picture 16" id="16"/>
          <p:cNvPicPr>
            <a:picLocks noChangeAspect="true"/>
          </p:cNvPicPr>
          <p:nvPr/>
        </p:nvPicPr>
        <p:blipFill>
          <a:blip r:embed="rId10"/>
          <a:srcRect l="0" t="0" r="0" b="0"/>
          <a:stretch>
            <a:fillRect/>
          </a:stretch>
        </p:blipFill>
        <p:spPr>
          <a:xfrm flipH="false" flipV="false" rot="0">
            <a:off x="755211" y="461550"/>
            <a:ext cx="877665" cy="1134300"/>
          </a:xfrm>
          <a:prstGeom prst="rect">
            <a:avLst/>
          </a:prstGeom>
        </p:spPr>
      </p:pic>
      <p:sp>
        <p:nvSpPr>
          <p:cNvPr name="TextBox 17" id="17"/>
          <p:cNvSpPr txBox="true"/>
          <p:nvPr/>
        </p:nvSpPr>
        <p:spPr>
          <a:xfrm rot="0">
            <a:off x="1028700" y="2473621"/>
            <a:ext cx="3717017" cy="553212"/>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ABOUT US</a:t>
            </a:r>
          </a:p>
        </p:txBody>
      </p:sp>
      <p:sp>
        <p:nvSpPr>
          <p:cNvPr name="TextBox 18" id="18"/>
          <p:cNvSpPr txBox="true"/>
          <p:nvPr/>
        </p:nvSpPr>
        <p:spPr>
          <a:xfrm rot="0">
            <a:off x="1028700" y="3484033"/>
            <a:ext cx="7032397" cy="4070092"/>
          </a:xfrm>
          <a:prstGeom prst="rect">
            <a:avLst/>
          </a:prstGeom>
        </p:spPr>
        <p:txBody>
          <a:bodyPr anchor="t" rtlCol="false" tIns="0" lIns="0" bIns="0" rIns="0">
            <a:spAutoFit/>
          </a:bodyPr>
          <a:lstStyle/>
          <a:p>
            <a:pPr>
              <a:lnSpc>
                <a:spcPts val="2940"/>
              </a:lnSpc>
            </a:pPr>
            <a:r>
              <a:rPr lang="en-US" sz="2100">
                <a:solidFill>
                  <a:srgbClr val="FFFFFF"/>
                </a:solidFill>
                <a:latin typeface="Montserrat"/>
              </a:rPr>
              <a:t>The Spirit of Saginaw Band program consists of approx. 200 students who are involved in one or more of our performing ensembles:</a:t>
            </a:r>
          </a:p>
          <a:p>
            <a:pPr>
              <a:lnSpc>
                <a:spcPts val="2940"/>
              </a:lnSpc>
            </a:pPr>
          </a:p>
          <a:p>
            <a:pPr marL="453390" indent="-226695" lvl="1">
              <a:lnSpc>
                <a:spcPts val="2940"/>
              </a:lnSpc>
              <a:buFont typeface="Arial"/>
              <a:buChar char="•"/>
            </a:pPr>
            <a:r>
              <a:rPr lang="en-US" sz="2100">
                <a:solidFill>
                  <a:srgbClr val="FFFFFF"/>
                </a:solidFill>
                <a:latin typeface="Montserrat"/>
              </a:rPr>
              <a:t>Marching Band</a:t>
            </a:r>
          </a:p>
          <a:p>
            <a:pPr marL="453390" indent="-226695" lvl="1">
              <a:lnSpc>
                <a:spcPts val="2940"/>
              </a:lnSpc>
              <a:buFont typeface="Arial"/>
              <a:buChar char="•"/>
            </a:pPr>
            <a:r>
              <a:rPr lang="en-US" sz="2100">
                <a:solidFill>
                  <a:srgbClr val="FFFFFF"/>
                </a:solidFill>
                <a:latin typeface="Montserrat"/>
              </a:rPr>
              <a:t>Wind Ensemble</a:t>
            </a:r>
          </a:p>
          <a:p>
            <a:pPr marL="453390" indent="-226695" lvl="1">
              <a:lnSpc>
                <a:spcPts val="2940"/>
              </a:lnSpc>
              <a:buFont typeface="Arial"/>
              <a:buChar char="•"/>
            </a:pPr>
            <a:r>
              <a:rPr lang="en-US" sz="2100">
                <a:solidFill>
                  <a:srgbClr val="FFFFFF"/>
                </a:solidFill>
                <a:latin typeface="Montserrat"/>
              </a:rPr>
              <a:t>Symphonic Band</a:t>
            </a:r>
          </a:p>
          <a:p>
            <a:pPr marL="453390" indent="-226695" lvl="1">
              <a:lnSpc>
                <a:spcPts val="2940"/>
              </a:lnSpc>
              <a:buFont typeface="Arial"/>
              <a:buChar char="•"/>
            </a:pPr>
            <a:r>
              <a:rPr lang="en-US" sz="2100">
                <a:solidFill>
                  <a:srgbClr val="FFFFFF"/>
                </a:solidFill>
                <a:latin typeface="Montserrat"/>
              </a:rPr>
              <a:t>Concert Band</a:t>
            </a:r>
          </a:p>
          <a:p>
            <a:pPr marL="453390" indent="-226695" lvl="1">
              <a:lnSpc>
                <a:spcPts val="2940"/>
              </a:lnSpc>
              <a:buFont typeface="Arial"/>
              <a:buChar char="•"/>
            </a:pPr>
            <a:r>
              <a:rPr lang="en-US" sz="2100">
                <a:solidFill>
                  <a:srgbClr val="FFFFFF"/>
                </a:solidFill>
                <a:latin typeface="Montserrat"/>
              </a:rPr>
              <a:t>Jazz Band</a:t>
            </a:r>
          </a:p>
          <a:p>
            <a:pPr marL="453390" indent="-226695" lvl="1">
              <a:lnSpc>
                <a:spcPts val="2940"/>
              </a:lnSpc>
              <a:buFont typeface="Arial"/>
              <a:buChar char="•"/>
            </a:pPr>
            <a:r>
              <a:rPr lang="en-US" sz="2100">
                <a:solidFill>
                  <a:srgbClr val="FFFFFF"/>
                </a:solidFill>
                <a:latin typeface="Montserrat"/>
              </a:rPr>
              <a:t>Drumline/Indoor Drumline/Percussion Ensemble</a:t>
            </a:r>
          </a:p>
          <a:p>
            <a:pPr marL="453390" indent="-226695" lvl="1">
              <a:lnSpc>
                <a:spcPts val="2940"/>
              </a:lnSpc>
              <a:buFont typeface="Arial"/>
              <a:buChar char="•"/>
            </a:pPr>
            <a:r>
              <a:rPr lang="en-US" sz="2100">
                <a:solidFill>
                  <a:srgbClr val="FFFFFF"/>
                </a:solidFill>
                <a:latin typeface="Montserrat"/>
              </a:rPr>
              <a:t>Color Guard/Winter Guard</a:t>
            </a:r>
          </a:p>
        </p:txBody>
      </p:sp>
      <p:sp>
        <p:nvSpPr>
          <p:cNvPr name="TextBox 19" id="19"/>
          <p:cNvSpPr txBox="true"/>
          <p:nvPr/>
        </p:nvSpPr>
        <p:spPr>
          <a:xfrm rot="0">
            <a:off x="1028700" y="8592585"/>
            <a:ext cx="2224591" cy="306705"/>
          </a:xfrm>
          <a:prstGeom prst="rect">
            <a:avLst/>
          </a:prstGeom>
        </p:spPr>
        <p:txBody>
          <a:bodyPr anchor="t" rtlCol="false" tIns="0" lIns="0" bIns="0" rIns="0">
            <a:spAutoFit/>
          </a:bodyPr>
          <a:lstStyle/>
          <a:p>
            <a:pPr algn="ctr">
              <a:lnSpc>
                <a:spcPts val="2520"/>
              </a:lnSpc>
            </a:pPr>
            <a:r>
              <a:rPr lang="en-US" sz="1800">
                <a:solidFill>
                  <a:srgbClr val="000000"/>
                </a:solidFill>
                <a:latin typeface="Montserrat Bold"/>
              </a:rPr>
              <a:t>Read More</a:t>
            </a:r>
          </a:p>
        </p:txBody>
      </p:sp>
      <p:sp>
        <p:nvSpPr>
          <p:cNvPr name="TextBox 20" id="20"/>
          <p:cNvSpPr txBox="true"/>
          <p:nvPr/>
        </p:nvSpPr>
        <p:spPr>
          <a:xfrm rot="0">
            <a:off x="9296408" y="5266948"/>
            <a:ext cx="3424038" cy="1101989"/>
          </a:xfrm>
          <a:prstGeom prst="rect">
            <a:avLst/>
          </a:prstGeom>
        </p:spPr>
        <p:txBody>
          <a:bodyPr anchor="t" rtlCol="false" tIns="0" lIns="0" bIns="0" rIns="0">
            <a:spAutoFit/>
          </a:bodyPr>
          <a:lstStyle/>
          <a:p>
            <a:pPr>
              <a:lnSpc>
                <a:spcPts val="2976"/>
              </a:lnSpc>
            </a:pPr>
            <a:r>
              <a:rPr lang="en-US" sz="2400">
                <a:solidFill>
                  <a:srgbClr val="000000"/>
                </a:solidFill>
                <a:latin typeface="Montserrat Semi-Bold Bold"/>
              </a:rPr>
              <a:t>All students are in the Spirit of Saginaw Band Program</a:t>
            </a:r>
          </a:p>
        </p:txBody>
      </p:sp>
      <p:sp>
        <p:nvSpPr>
          <p:cNvPr name="TextBox 21" id="21"/>
          <p:cNvSpPr txBox="true"/>
          <p:nvPr/>
        </p:nvSpPr>
        <p:spPr>
          <a:xfrm rot="0">
            <a:off x="9255449" y="7831347"/>
            <a:ext cx="4935538" cy="1107724"/>
          </a:xfrm>
          <a:prstGeom prst="rect">
            <a:avLst/>
          </a:prstGeom>
        </p:spPr>
        <p:txBody>
          <a:bodyPr anchor="t" rtlCol="false" tIns="0" lIns="0" bIns="0" rIns="0">
            <a:spAutoFit/>
          </a:bodyPr>
          <a:lstStyle/>
          <a:p>
            <a:pPr>
              <a:lnSpc>
                <a:spcPts val="2940"/>
              </a:lnSpc>
            </a:pPr>
            <a:r>
              <a:rPr lang="en-US" sz="2371">
                <a:solidFill>
                  <a:srgbClr val="000000"/>
                </a:solidFill>
                <a:latin typeface="Montserrat Semi-Bold Bold"/>
              </a:rPr>
              <a:t>Informal auditions for class period placement take place April 18-20</a:t>
            </a:r>
          </a:p>
        </p:txBody>
      </p:sp>
      <p:sp>
        <p:nvSpPr>
          <p:cNvPr name="TextBox 22" id="22"/>
          <p:cNvSpPr txBox="true"/>
          <p:nvPr/>
        </p:nvSpPr>
        <p:spPr>
          <a:xfrm rot="0">
            <a:off x="9296408" y="6632379"/>
            <a:ext cx="4894579" cy="1098941"/>
          </a:xfrm>
          <a:prstGeom prst="rect">
            <a:avLst/>
          </a:prstGeom>
        </p:spPr>
        <p:txBody>
          <a:bodyPr anchor="t" rtlCol="false" tIns="0" lIns="0" bIns="0" rIns="0">
            <a:spAutoFit/>
          </a:bodyPr>
          <a:lstStyle/>
          <a:p>
            <a:pPr>
              <a:lnSpc>
                <a:spcPts val="2940"/>
              </a:lnSpc>
            </a:pPr>
            <a:r>
              <a:rPr lang="en-US" sz="2100">
                <a:solidFill>
                  <a:srgbClr val="000000"/>
                </a:solidFill>
                <a:latin typeface="Montserrat"/>
              </a:rPr>
              <a:t>Every student participates in both Marching Band &amp; a Spring Ensemble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890422" y="7926131"/>
            <a:ext cx="227361" cy="227361"/>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1B1A"/>
            </a:solidFill>
          </p:spPr>
        </p:sp>
      </p:grpSp>
      <p:grpSp>
        <p:nvGrpSpPr>
          <p:cNvPr name="Group 4" id="4"/>
          <p:cNvGrpSpPr/>
          <p:nvPr/>
        </p:nvGrpSpPr>
        <p:grpSpPr>
          <a:xfrm rot="0">
            <a:off x="1890422" y="8523370"/>
            <a:ext cx="227361" cy="227361"/>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1B1A"/>
            </a:solidFill>
          </p:spPr>
        </p:sp>
      </p:grpSp>
      <p:grpSp>
        <p:nvGrpSpPr>
          <p:cNvPr name="Group 6" id="6"/>
          <p:cNvGrpSpPr/>
          <p:nvPr/>
        </p:nvGrpSpPr>
        <p:grpSpPr>
          <a:xfrm rot="0">
            <a:off x="1890422" y="2599299"/>
            <a:ext cx="227361" cy="227361"/>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1B1A"/>
            </a:solidFill>
          </p:spPr>
        </p:sp>
      </p:grpSp>
      <p:sp>
        <p:nvSpPr>
          <p:cNvPr name="AutoShape 8" id="8"/>
          <p:cNvSpPr/>
          <p:nvPr/>
        </p:nvSpPr>
        <p:spPr>
          <a:xfrm rot="0">
            <a:off x="8912535" y="9239250"/>
            <a:ext cx="8346765" cy="0"/>
          </a:xfrm>
          <a:prstGeom prst="line">
            <a:avLst/>
          </a:prstGeom>
          <a:ln cap="rnd" w="19050">
            <a:solidFill>
              <a:srgbClr val="243762"/>
            </a:solidFill>
            <a:prstDash val="solid"/>
            <a:headEnd type="none" len="sm" w="sm"/>
            <a:tailEnd type="none" len="sm" w="sm"/>
          </a:ln>
        </p:spPr>
      </p:sp>
      <p:pic>
        <p:nvPicPr>
          <p:cNvPr name="Picture 9" id="9"/>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085918" y="5087181"/>
            <a:ext cx="4108677" cy="4114800"/>
          </a:xfrm>
          <a:prstGeom prst="rect">
            <a:avLst/>
          </a:prstGeom>
        </p:spPr>
      </p:pic>
      <p:pic>
        <p:nvPicPr>
          <p:cNvPr name="Picture 10" id="10"/>
          <p:cNvPicPr>
            <a:picLocks noChangeAspect="true"/>
          </p:cNvPicPr>
          <p:nvPr/>
        </p:nvPicPr>
        <p:blipFill>
          <a:blip r:embed="rId4"/>
          <a:srcRect l="0" t="0" r="0" b="0"/>
          <a:stretch>
            <a:fillRect/>
          </a:stretch>
        </p:blipFill>
        <p:spPr>
          <a:xfrm flipH="false" flipV="false" rot="0">
            <a:off x="17023750" y="461550"/>
            <a:ext cx="877665" cy="1134300"/>
          </a:xfrm>
          <a:prstGeom prst="rect">
            <a:avLst/>
          </a:prstGeom>
        </p:spPr>
      </p:pic>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034468" y="5217214"/>
            <a:ext cx="5679461" cy="4114800"/>
          </a:xfrm>
          <a:prstGeom prst="rect">
            <a:avLst/>
          </a:prstGeom>
        </p:spPr>
      </p:pic>
      <p:sp>
        <p:nvSpPr>
          <p:cNvPr name="TextBox 12" id="12"/>
          <p:cNvSpPr txBox="true"/>
          <p:nvPr/>
        </p:nvSpPr>
        <p:spPr>
          <a:xfrm rot="0">
            <a:off x="2492975" y="7739549"/>
            <a:ext cx="5851091" cy="543377"/>
          </a:xfrm>
          <a:prstGeom prst="rect">
            <a:avLst/>
          </a:prstGeom>
        </p:spPr>
        <p:txBody>
          <a:bodyPr anchor="t" rtlCol="false" tIns="0" lIns="0" bIns="0" rIns="0">
            <a:spAutoFit/>
          </a:bodyPr>
          <a:lstStyle/>
          <a:p>
            <a:pPr>
              <a:lnSpc>
                <a:spcPts val="4480"/>
              </a:lnSpc>
              <a:spcBef>
                <a:spcPct val="0"/>
              </a:spcBef>
            </a:pPr>
            <a:r>
              <a:rPr lang="en-US" sz="3200">
                <a:solidFill>
                  <a:srgbClr val="243762"/>
                </a:solidFill>
                <a:latin typeface="Nunito"/>
              </a:rPr>
              <a:t>Extra shirts</a:t>
            </a:r>
          </a:p>
        </p:txBody>
      </p:sp>
      <p:sp>
        <p:nvSpPr>
          <p:cNvPr name="TextBox 13" id="13"/>
          <p:cNvSpPr txBox="true"/>
          <p:nvPr/>
        </p:nvSpPr>
        <p:spPr>
          <a:xfrm rot="0">
            <a:off x="2492975" y="8366681"/>
            <a:ext cx="5851091" cy="543377"/>
          </a:xfrm>
          <a:prstGeom prst="rect">
            <a:avLst/>
          </a:prstGeom>
        </p:spPr>
        <p:txBody>
          <a:bodyPr anchor="t" rtlCol="false" tIns="0" lIns="0" bIns="0" rIns="0">
            <a:spAutoFit/>
          </a:bodyPr>
          <a:lstStyle/>
          <a:p>
            <a:pPr>
              <a:lnSpc>
                <a:spcPts val="4480"/>
              </a:lnSpc>
              <a:spcBef>
                <a:spcPct val="0"/>
              </a:spcBef>
            </a:pPr>
            <a:r>
              <a:rPr lang="en-US" sz="3200">
                <a:solidFill>
                  <a:srgbClr val="243762"/>
                </a:solidFill>
                <a:latin typeface="Nunito"/>
              </a:rPr>
              <a:t>Band Bag</a:t>
            </a:r>
          </a:p>
        </p:txBody>
      </p:sp>
      <p:sp>
        <p:nvSpPr>
          <p:cNvPr name="TextBox 14" id="14"/>
          <p:cNvSpPr txBox="true"/>
          <p:nvPr/>
        </p:nvSpPr>
        <p:spPr>
          <a:xfrm rot="0">
            <a:off x="2467295" y="2542149"/>
            <a:ext cx="5868368" cy="5032914"/>
          </a:xfrm>
          <a:prstGeom prst="rect">
            <a:avLst/>
          </a:prstGeom>
        </p:spPr>
        <p:txBody>
          <a:bodyPr anchor="t" rtlCol="false" tIns="0" lIns="0" bIns="0" rIns="0">
            <a:spAutoFit/>
          </a:bodyPr>
          <a:lstStyle/>
          <a:p>
            <a:pPr>
              <a:lnSpc>
                <a:spcPts val="4480"/>
              </a:lnSpc>
            </a:pPr>
            <a:r>
              <a:rPr lang="en-US" sz="3200">
                <a:solidFill>
                  <a:srgbClr val="243762"/>
                </a:solidFill>
                <a:latin typeface="Nunito"/>
              </a:rPr>
              <a:t>$50 Instrument Rental for: </a:t>
            </a:r>
          </a:p>
          <a:p>
            <a:pPr marL="690881" indent="-345440" lvl="1">
              <a:lnSpc>
                <a:spcPts val="4480"/>
              </a:lnSpc>
              <a:buFont typeface="Arial"/>
              <a:buChar char="•"/>
            </a:pPr>
            <a:r>
              <a:rPr lang="en-US" sz="3200">
                <a:solidFill>
                  <a:srgbClr val="243762"/>
                </a:solidFill>
                <a:latin typeface="Nunito"/>
              </a:rPr>
              <a:t>Oboe</a:t>
            </a:r>
          </a:p>
          <a:p>
            <a:pPr marL="690881" indent="-345440" lvl="1">
              <a:lnSpc>
                <a:spcPts val="4480"/>
              </a:lnSpc>
              <a:buFont typeface="Arial"/>
              <a:buChar char="•"/>
            </a:pPr>
            <a:r>
              <a:rPr lang="en-US" sz="3200">
                <a:solidFill>
                  <a:srgbClr val="243762"/>
                </a:solidFill>
                <a:latin typeface="Nunito"/>
              </a:rPr>
              <a:t>Bassoon</a:t>
            </a:r>
          </a:p>
          <a:p>
            <a:pPr marL="690881" indent="-345440" lvl="1">
              <a:lnSpc>
                <a:spcPts val="4480"/>
              </a:lnSpc>
              <a:buFont typeface="Arial"/>
              <a:buChar char="•"/>
            </a:pPr>
            <a:r>
              <a:rPr lang="en-US" sz="3200">
                <a:solidFill>
                  <a:srgbClr val="243762"/>
                </a:solidFill>
                <a:latin typeface="Nunito"/>
              </a:rPr>
              <a:t>bass clarinet</a:t>
            </a:r>
          </a:p>
          <a:p>
            <a:pPr marL="690881" indent="-345440" lvl="1">
              <a:lnSpc>
                <a:spcPts val="4480"/>
              </a:lnSpc>
              <a:buFont typeface="Arial"/>
              <a:buChar char="•"/>
            </a:pPr>
            <a:r>
              <a:rPr lang="en-US" sz="3200">
                <a:solidFill>
                  <a:srgbClr val="243762"/>
                </a:solidFill>
                <a:latin typeface="Nunito"/>
              </a:rPr>
              <a:t>Tenor/Baritone saxophone</a:t>
            </a:r>
          </a:p>
          <a:p>
            <a:pPr marL="690881" indent="-345440" lvl="1">
              <a:lnSpc>
                <a:spcPts val="4480"/>
              </a:lnSpc>
              <a:buFont typeface="Arial"/>
              <a:buChar char="•"/>
            </a:pPr>
            <a:r>
              <a:rPr lang="en-US" sz="3200">
                <a:solidFill>
                  <a:srgbClr val="243762"/>
                </a:solidFill>
                <a:latin typeface="Nunito"/>
              </a:rPr>
              <a:t>French horn/Mellophone</a:t>
            </a:r>
          </a:p>
          <a:p>
            <a:pPr marL="690881" indent="-345440" lvl="1">
              <a:lnSpc>
                <a:spcPts val="4480"/>
              </a:lnSpc>
              <a:buFont typeface="Arial"/>
              <a:buChar char="•"/>
            </a:pPr>
            <a:r>
              <a:rPr lang="en-US" sz="3200">
                <a:solidFill>
                  <a:srgbClr val="243762"/>
                </a:solidFill>
                <a:latin typeface="Nunito"/>
              </a:rPr>
              <a:t>Euphonium/Baritone</a:t>
            </a:r>
          </a:p>
          <a:p>
            <a:pPr marL="690881" indent="-345440" lvl="1">
              <a:lnSpc>
                <a:spcPts val="4480"/>
              </a:lnSpc>
              <a:buFont typeface="Arial"/>
              <a:buChar char="•"/>
            </a:pPr>
            <a:r>
              <a:rPr lang="en-US" sz="3200">
                <a:solidFill>
                  <a:srgbClr val="243762"/>
                </a:solidFill>
                <a:latin typeface="Nunito"/>
              </a:rPr>
              <a:t>Tuba/Sousaphone</a:t>
            </a:r>
          </a:p>
          <a:p>
            <a:pPr marL="690881" indent="-345440" lvl="1">
              <a:lnSpc>
                <a:spcPts val="4480"/>
              </a:lnSpc>
              <a:buFont typeface="Arial"/>
              <a:buChar char="•"/>
            </a:pPr>
            <a:r>
              <a:rPr lang="en-US" sz="3200">
                <a:solidFill>
                  <a:srgbClr val="243762"/>
                </a:solidFill>
                <a:latin typeface="Nunito"/>
              </a:rPr>
              <a:t>Percussion</a:t>
            </a:r>
          </a:p>
        </p:txBody>
      </p:sp>
      <p:sp>
        <p:nvSpPr>
          <p:cNvPr name="TextBox 15" id="15"/>
          <p:cNvSpPr txBox="true"/>
          <p:nvPr/>
        </p:nvSpPr>
        <p:spPr>
          <a:xfrm rot="0">
            <a:off x="1890422" y="1230522"/>
            <a:ext cx="7022113" cy="858920"/>
          </a:xfrm>
          <a:prstGeom prst="rect">
            <a:avLst/>
          </a:prstGeom>
        </p:spPr>
        <p:txBody>
          <a:bodyPr anchor="t" rtlCol="false" tIns="0" lIns="0" bIns="0" rIns="0">
            <a:spAutoFit/>
          </a:bodyPr>
          <a:lstStyle/>
          <a:p>
            <a:pPr>
              <a:lnSpc>
                <a:spcPts val="7000"/>
              </a:lnSpc>
              <a:spcBef>
                <a:spcPct val="0"/>
              </a:spcBef>
            </a:pPr>
            <a:r>
              <a:rPr lang="en-US" sz="5000">
                <a:solidFill>
                  <a:srgbClr val="243762"/>
                </a:solidFill>
                <a:latin typeface="Nunito Sans Bold"/>
              </a:rPr>
              <a:t>Additional Items</a:t>
            </a:r>
          </a:p>
        </p:txBody>
      </p:sp>
      <p:grpSp>
        <p:nvGrpSpPr>
          <p:cNvPr name="Group 16" id="16"/>
          <p:cNvGrpSpPr/>
          <p:nvPr/>
        </p:nvGrpSpPr>
        <p:grpSpPr>
          <a:xfrm rot="0">
            <a:off x="1882018" y="9114726"/>
            <a:ext cx="227361" cy="227361"/>
            <a:chOff x="0" y="0"/>
            <a:chExt cx="6350000" cy="6350000"/>
          </a:xfrm>
        </p:grpSpPr>
        <p:sp>
          <p:nvSpPr>
            <p:cNvPr name="Freeform 17" id="1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1B1A"/>
            </a:solidFill>
          </p:spPr>
        </p:sp>
      </p:grpSp>
      <p:sp>
        <p:nvSpPr>
          <p:cNvPr name="TextBox 18" id="18"/>
          <p:cNvSpPr txBox="true"/>
          <p:nvPr/>
        </p:nvSpPr>
        <p:spPr>
          <a:xfrm rot="0">
            <a:off x="2484571" y="8958037"/>
            <a:ext cx="5851091" cy="543377"/>
          </a:xfrm>
          <a:prstGeom prst="rect">
            <a:avLst/>
          </a:prstGeom>
        </p:spPr>
        <p:txBody>
          <a:bodyPr anchor="t" rtlCol="false" tIns="0" lIns="0" bIns="0" rIns="0">
            <a:spAutoFit/>
          </a:bodyPr>
          <a:lstStyle/>
          <a:p>
            <a:pPr>
              <a:lnSpc>
                <a:spcPts val="4480"/>
              </a:lnSpc>
              <a:spcBef>
                <a:spcPct val="0"/>
              </a:spcBef>
            </a:pPr>
            <a:r>
              <a:rPr lang="en-US" sz="3200">
                <a:solidFill>
                  <a:srgbClr val="243762"/>
                </a:solidFill>
                <a:latin typeface="Nunito"/>
              </a:rPr>
              <a:t>Yard Sign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sp>
        <p:nvSpPr>
          <p:cNvPr name="AutoShape 2" id="2"/>
          <p:cNvSpPr/>
          <p:nvPr/>
        </p:nvSpPr>
        <p:spPr>
          <a:xfrm rot="0">
            <a:off x="15030450" y="6923617"/>
            <a:ext cx="3257550" cy="3363383"/>
          </a:xfrm>
          <a:prstGeom prst="rect">
            <a:avLst/>
          </a:prstGeom>
          <a:solidFill>
            <a:srgbClr val="F1C203"/>
          </a:solidFill>
        </p:spPr>
      </p:sp>
      <p:grpSp>
        <p:nvGrpSpPr>
          <p:cNvPr name="Group 3" id="3"/>
          <p:cNvGrpSpPr>
            <a:grpSpLocks noChangeAspect="true"/>
          </p:cNvGrpSpPr>
          <p:nvPr/>
        </p:nvGrpSpPr>
        <p:grpSpPr>
          <a:xfrm rot="0">
            <a:off x="12800729" y="1435113"/>
            <a:ext cx="3819356" cy="7557252"/>
            <a:chOff x="0" y="0"/>
            <a:chExt cx="2620010" cy="5184140"/>
          </a:xfrm>
        </p:grpSpPr>
        <p:sp>
          <p:nvSpPr>
            <p:cNvPr name="Freeform 4" id="4"/>
            <p:cNvSpPr/>
            <p:nvPr/>
          </p:nvSpPr>
          <p:spPr>
            <a:xfrm>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167756" r="-117493" t="0" b="0"/>
              </a:stretch>
            </a:blipFill>
          </p:spPr>
        </p:sp>
        <p:sp>
          <p:nvSpPr>
            <p:cNvPr name="Freeform 6" id="6"/>
            <p:cNvSpPr/>
            <p:nvPr/>
          </p:nvSpPr>
          <p:spPr>
            <a:xfrm>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13" id="13"/>
          <p:cNvGrpSpPr>
            <a:grpSpLocks noChangeAspect="true"/>
          </p:cNvGrpSpPr>
          <p:nvPr/>
        </p:nvGrpSpPr>
        <p:grpSpPr>
          <a:xfrm rot="0">
            <a:off x="9144000" y="4555108"/>
            <a:ext cx="5530909" cy="4440718"/>
            <a:chOff x="0" y="0"/>
            <a:chExt cx="7467600" cy="5995670"/>
          </a:xfrm>
        </p:grpSpPr>
        <p:sp>
          <p:nvSpPr>
            <p:cNvPr name="Freeform 14" id="14"/>
            <p:cNvSpPr/>
            <p:nvPr/>
          </p:nvSpPr>
          <p:spPr>
            <a:xfrm>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15" id="15"/>
            <p:cNvSpPr/>
            <p:nvPr/>
          </p:nvSpPr>
          <p:spPr>
            <a:xfrm>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16" id="16"/>
            <p:cNvSpPr/>
            <p:nvPr/>
          </p:nvSpPr>
          <p:spPr>
            <a:xfrm>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17" id="17"/>
            <p:cNvSpPr/>
            <p:nvPr/>
          </p:nvSpPr>
          <p:spPr>
            <a:xfrm>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3"/>
              <a:stretch>
                <a:fillRect l="-6790" r="-14856" t="-967" b="-20028"/>
              </a:stretch>
            </a:blipFill>
          </p:spPr>
        </p:sp>
      </p:grpSp>
      <p:pic>
        <p:nvPicPr>
          <p:cNvPr name="Picture 18" id="18"/>
          <p:cNvPicPr>
            <a:picLocks noChangeAspect="true"/>
          </p:cNvPicPr>
          <p:nvPr/>
        </p:nvPicPr>
        <p:blipFill>
          <a:blip r:embed="rId4"/>
          <a:srcRect l="0" t="0" r="0" b="0"/>
          <a:stretch>
            <a:fillRect/>
          </a:stretch>
        </p:blipFill>
        <p:spPr>
          <a:xfrm flipH="false" flipV="false" rot="0">
            <a:off x="589868" y="461550"/>
            <a:ext cx="877665" cy="1134300"/>
          </a:xfrm>
          <a:prstGeom prst="rect">
            <a:avLst/>
          </a:prstGeom>
        </p:spPr>
      </p:pic>
      <p:sp>
        <p:nvSpPr>
          <p:cNvPr name="TextBox 19" id="19"/>
          <p:cNvSpPr txBox="true"/>
          <p:nvPr/>
        </p:nvSpPr>
        <p:spPr>
          <a:xfrm rot="0">
            <a:off x="1028700" y="2473621"/>
            <a:ext cx="5960912"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FUNDRAISING</a:t>
            </a:r>
          </a:p>
        </p:txBody>
      </p:sp>
      <p:sp>
        <p:nvSpPr>
          <p:cNvPr name="TextBox 20" id="20"/>
          <p:cNvSpPr txBox="true"/>
          <p:nvPr/>
        </p:nvSpPr>
        <p:spPr>
          <a:xfrm rot="0">
            <a:off x="1028700" y="3421035"/>
            <a:ext cx="6928908" cy="5184273"/>
          </a:xfrm>
          <a:prstGeom prst="rect">
            <a:avLst/>
          </a:prstGeom>
        </p:spPr>
        <p:txBody>
          <a:bodyPr anchor="t" rtlCol="false" tIns="0" lIns="0" bIns="0" rIns="0">
            <a:spAutoFit/>
          </a:bodyPr>
          <a:lstStyle/>
          <a:p>
            <a:pPr>
              <a:lnSpc>
                <a:spcPts val="2940"/>
              </a:lnSpc>
            </a:pPr>
            <a:r>
              <a:rPr lang="en-US" sz="2100">
                <a:solidFill>
                  <a:srgbClr val="FFFFFF"/>
                </a:solidFill>
                <a:latin typeface="Montserrat"/>
              </a:rPr>
              <a:t>We try not to do too much fundraising, so we have ONE main band fundraiser.  </a:t>
            </a:r>
          </a:p>
          <a:p>
            <a:pPr>
              <a:lnSpc>
                <a:spcPts val="2940"/>
              </a:lnSpc>
            </a:pPr>
            <a:r>
              <a:rPr lang="en-US" sz="2100">
                <a:solidFill>
                  <a:srgbClr val="FFFFFF"/>
                </a:solidFill>
                <a:latin typeface="Montserrat"/>
              </a:rPr>
              <a:t>It's success helps to keep band dues as low as possible.  </a:t>
            </a:r>
          </a:p>
          <a:p>
            <a:pPr>
              <a:lnSpc>
                <a:spcPts val="2940"/>
              </a:lnSpc>
            </a:pPr>
          </a:p>
          <a:p>
            <a:pPr>
              <a:lnSpc>
                <a:spcPts val="2940"/>
              </a:lnSpc>
            </a:pPr>
            <a:r>
              <a:rPr lang="en-US" sz="2100">
                <a:solidFill>
                  <a:srgbClr val="FFFFFF"/>
                </a:solidFill>
                <a:latin typeface="Montserrat"/>
              </a:rPr>
              <a:t>FanPledge Telethon </a:t>
            </a:r>
          </a:p>
          <a:p>
            <a:pPr marL="453390" indent="-226695" lvl="1">
              <a:lnSpc>
                <a:spcPts val="2940"/>
              </a:lnSpc>
              <a:buFont typeface="Arial"/>
              <a:buChar char="•"/>
            </a:pPr>
            <a:r>
              <a:rPr lang="en-US" sz="2100">
                <a:solidFill>
                  <a:srgbClr val="FFFFFF"/>
                </a:solidFill>
                <a:latin typeface="Montserrat"/>
              </a:rPr>
              <a:t>Each student collects 20 names, emails &amp; phone numbers</a:t>
            </a:r>
          </a:p>
          <a:p>
            <a:pPr marL="453390" indent="-226695" lvl="1">
              <a:lnSpc>
                <a:spcPts val="2940"/>
              </a:lnSpc>
              <a:buFont typeface="Arial"/>
              <a:buChar char="•"/>
            </a:pPr>
            <a:r>
              <a:rPr lang="en-US" sz="2100">
                <a:solidFill>
                  <a:srgbClr val="FFFFFF"/>
                </a:solidFill>
                <a:latin typeface="Montserrat"/>
              </a:rPr>
              <a:t>Asks for pledges during a 1hour time frame in August</a:t>
            </a:r>
          </a:p>
          <a:p>
            <a:pPr marL="453390" indent="-226695" lvl="1">
              <a:lnSpc>
                <a:spcPts val="2940"/>
              </a:lnSpc>
              <a:buFont typeface="Arial"/>
              <a:buChar char="•"/>
            </a:pPr>
            <a:r>
              <a:rPr lang="en-US" sz="2100">
                <a:solidFill>
                  <a:srgbClr val="FFFFFF"/>
                </a:solidFill>
                <a:latin typeface="Montserrat"/>
              </a:rPr>
              <a:t>All proceeds go to the Spirit of Saginaw Band to bring in instruction, equipment, and other needed materials.</a:t>
            </a:r>
          </a:p>
          <a:p>
            <a:pPr marL="453390" indent="-226695" lvl="1">
              <a:lnSpc>
                <a:spcPts val="2940"/>
              </a:lnSpc>
              <a:buFont typeface="Arial"/>
              <a:buChar char="•"/>
            </a:pPr>
            <a:r>
              <a:rPr lang="en-US" sz="2100">
                <a:solidFill>
                  <a:srgbClr val="FFFFFF"/>
                </a:solidFill>
                <a:latin typeface="Montserrat"/>
              </a:rPr>
              <a:t>We average $30k raised each year.</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CE3A"/>
        </a:solidFill>
      </p:bgPr>
    </p:bg>
    <p:spTree>
      <p:nvGrpSpPr>
        <p:cNvPr id="1" name=""/>
        <p:cNvGrpSpPr/>
        <p:nvPr/>
      </p:nvGrpSpPr>
      <p:grpSpPr>
        <a:xfrm>
          <a:off x="0" y="0"/>
          <a:ext cx="0" cy="0"/>
          <a:chOff x="0" y="0"/>
          <a:chExt cx="0" cy="0"/>
        </a:xfrm>
      </p:grpSpPr>
      <p:grpSp>
        <p:nvGrpSpPr>
          <p:cNvPr name="Group 2" id="2"/>
          <p:cNvGrpSpPr/>
          <p:nvPr/>
        </p:nvGrpSpPr>
        <p:grpSpPr>
          <a:xfrm rot="0">
            <a:off x="-4174242" y="-5429717"/>
            <a:ext cx="14188836" cy="14188836"/>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4" id="4"/>
          <p:cNvGrpSpPr/>
          <p:nvPr/>
        </p:nvGrpSpPr>
        <p:grpSpPr>
          <a:xfrm rot="0">
            <a:off x="16464327" y="-484334"/>
            <a:ext cx="2066277" cy="2066277"/>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6" id="6"/>
          <p:cNvGrpSpPr/>
          <p:nvPr/>
        </p:nvGrpSpPr>
        <p:grpSpPr>
          <a:xfrm rot="0">
            <a:off x="12012659" y="6604693"/>
            <a:ext cx="5484806" cy="5484806"/>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8" id="8"/>
          <p:cNvGrpSpPr/>
          <p:nvPr/>
        </p:nvGrpSpPr>
        <p:grpSpPr>
          <a:xfrm rot="0">
            <a:off x="13655289" y="815012"/>
            <a:ext cx="427377" cy="427377"/>
            <a:chOff x="0" y="0"/>
            <a:chExt cx="6350000" cy="6350000"/>
          </a:xfrm>
        </p:grpSpPr>
        <p:sp>
          <p:nvSpPr>
            <p:cNvPr name="Freeform 9" id="9"/>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10" id="10"/>
          <p:cNvGrpSpPr/>
          <p:nvPr/>
        </p:nvGrpSpPr>
        <p:grpSpPr>
          <a:xfrm rot="0">
            <a:off x="9642598" y="1442434"/>
            <a:ext cx="743991" cy="743991"/>
            <a:chOff x="0" y="0"/>
            <a:chExt cx="6350000" cy="6350000"/>
          </a:xfrm>
        </p:grpSpPr>
        <p:sp>
          <p:nvSpPr>
            <p:cNvPr name="Freeform 11" id="11"/>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79FF"/>
            </a:solidFill>
          </p:spPr>
        </p:sp>
      </p:grpSp>
      <p:grpSp>
        <p:nvGrpSpPr>
          <p:cNvPr name="Group 12" id="12"/>
          <p:cNvGrpSpPr/>
          <p:nvPr/>
        </p:nvGrpSpPr>
        <p:grpSpPr>
          <a:xfrm rot="0">
            <a:off x="12842135" y="2908181"/>
            <a:ext cx="269766" cy="269766"/>
            <a:chOff x="0" y="0"/>
            <a:chExt cx="6350000" cy="6350000"/>
          </a:xfrm>
        </p:grpSpPr>
        <p:sp>
          <p:nvSpPr>
            <p:cNvPr name="Freeform 13" id="1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pic>
        <p:nvPicPr>
          <p:cNvPr name="Picture 14" id="14"/>
          <p:cNvPicPr>
            <a:picLocks noChangeAspect="true"/>
          </p:cNvPicPr>
          <p:nvPr/>
        </p:nvPicPr>
        <p:blipFill>
          <a:blip r:embed="rId2"/>
          <a:srcRect l="0" t="0" r="0" b="0"/>
          <a:stretch>
            <a:fillRect/>
          </a:stretch>
        </p:blipFill>
        <p:spPr>
          <a:xfrm flipH="false" flipV="false" rot="0">
            <a:off x="10107924" y="2419258"/>
            <a:ext cx="6813990" cy="7042884"/>
          </a:xfrm>
          <a:prstGeom prst="rect">
            <a:avLst/>
          </a:prstGeom>
        </p:spPr>
      </p:pic>
      <p:grpSp>
        <p:nvGrpSpPr>
          <p:cNvPr name="Group 15" id="15"/>
          <p:cNvGrpSpPr/>
          <p:nvPr/>
        </p:nvGrpSpPr>
        <p:grpSpPr>
          <a:xfrm rot="0">
            <a:off x="8193984" y="6786289"/>
            <a:ext cx="732390" cy="732390"/>
            <a:chOff x="0" y="0"/>
            <a:chExt cx="6350000" cy="6350000"/>
          </a:xfrm>
        </p:grpSpPr>
        <p:sp>
          <p:nvSpPr>
            <p:cNvPr name="Freeform 16" id="1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name="Group 17" id="17"/>
          <p:cNvGrpSpPr/>
          <p:nvPr/>
        </p:nvGrpSpPr>
        <p:grpSpPr>
          <a:xfrm rot="0">
            <a:off x="16215833" y="1922272"/>
            <a:ext cx="496986" cy="496986"/>
            <a:chOff x="0" y="0"/>
            <a:chExt cx="6350000" cy="6350000"/>
          </a:xfrm>
        </p:grpSpPr>
        <p:sp>
          <p:nvSpPr>
            <p:cNvPr name="Freeform 18" id="1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79FF"/>
            </a:solidFill>
          </p:spPr>
        </p:sp>
      </p:grpSp>
      <p:grpSp>
        <p:nvGrpSpPr>
          <p:cNvPr name="Group 19" id="19"/>
          <p:cNvGrpSpPr/>
          <p:nvPr/>
        </p:nvGrpSpPr>
        <p:grpSpPr>
          <a:xfrm rot="0">
            <a:off x="6879211" y="8324060"/>
            <a:ext cx="435059" cy="435059"/>
            <a:chOff x="0" y="0"/>
            <a:chExt cx="6350000" cy="6350000"/>
          </a:xfrm>
        </p:grpSpPr>
        <p:sp>
          <p:nvSpPr>
            <p:cNvPr name="Freeform 20" id="2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name="Picture 21" id="21"/>
          <p:cNvPicPr>
            <a:picLocks noChangeAspect="true"/>
          </p:cNvPicPr>
          <p:nvPr/>
        </p:nvPicPr>
        <p:blipFill>
          <a:blip r:embed="rId3"/>
          <a:srcRect l="0" t="0" r="0" b="0"/>
          <a:stretch>
            <a:fillRect/>
          </a:stretch>
        </p:blipFill>
        <p:spPr>
          <a:xfrm flipH="false" flipV="false" rot="0">
            <a:off x="17058633" y="108088"/>
            <a:ext cx="877665" cy="1134300"/>
          </a:xfrm>
          <a:prstGeom prst="rect">
            <a:avLst/>
          </a:prstGeom>
        </p:spPr>
      </p:pic>
      <p:grpSp>
        <p:nvGrpSpPr>
          <p:cNvPr name="Group 22" id="22"/>
          <p:cNvGrpSpPr/>
          <p:nvPr/>
        </p:nvGrpSpPr>
        <p:grpSpPr>
          <a:xfrm rot="0">
            <a:off x="1214532" y="1664782"/>
            <a:ext cx="6788122" cy="4523229"/>
            <a:chOff x="0" y="0"/>
            <a:chExt cx="9050829" cy="6030972"/>
          </a:xfrm>
        </p:grpSpPr>
        <p:sp>
          <p:nvSpPr>
            <p:cNvPr name="TextBox 23" id="23"/>
            <p:cNvSpPr txBox="true"/>
            <p:nvPr/>
          </p:nvSpPr>
          <p:spPr>
            <a:xfrm rot="0">
              <a:off x="0" y="792842"/>
              <a:ext cx="9050829" cy="3370792"/>
            </a:xfrm>
            <a:prstGeom prst="rect">
              <a:avLst/>
            </a:prstGeom>
          </p:spPr>
          <p:txBody>
            <a:bodyPr anchor="t" rtlCol="false" tIns="0" lIns="0" bIns="0" rIns="0">
              <a:spAutoFit/>
            </a:bodyPr>
            <a:lstStyle/>
            <a:p>
              <a:pPr>
                <a:lnSpc>
                  <a:spcPts val="16000"/>
                </a:lnSpc>
              </a:pPr>
              <a:r>
                <a:rPr lang="en-US" sz="16000">
                  <a:solidFill>
                    <a:srgbClr val="000000"/>
                  </a:solidFill>
                  <a:latin typeface="TAN Tangkiwood"/>
                </a:rPr>
                <a:t>Lance</a:t>
              </a:r>
            </a:p>
          </p:txBody>
        </p:sp>
        <p:sp>
          <p:nvSpPr>
            <p:cNvPr name="TextBox 24" id="24"/>
            <p:cNvSpPr txBox="true"/>
            <p:nvPr/>
          </p:nvSpPr>
          <p:spPr>
            <a:xfrm rot="0">
              <a:off x="0" y="4210855"/>
              <a:ext cx="9050829" cy="1820117"/>
            </a:xfrm>
            <a:prstGeom prst="rect">
              <a:avLst/>
            </a:prstGeom>
          </p:spPr>
          <p:txBody>
            <a:bodyPr anchor="t" rtlCol="false" tIns="0" lIns="0" bIns="0" rIns="0">
              <a:spAutoFit/>
            </a:bodyPr>
            <a:lstStyle/>
            <a:p>
              <a:pPr>
                <a:lnSpc>
                  <a:spcPts val="5600"/>
                </a:lnSpc>
              </a:pPr>
              <a:r>
                <a:rPr lang="en-US" sz="4000">
                  <a:solidFill>
                    <a:srgbClr val="000000"/>
                  </a:solidFill>
                  <a:latin typeface="Nourd"/>
                </a:rPr>
                <a:t>and I'm your kind of parent volunteer!</a:t>
              </a:r>
            </a:p>
          </p:txBody>
        </p:sp>
        <p:sp>
          <p:nvSpPr>
            <p:cNvPr name="TextBox 25" id="25"/>
            <p:cNvSpPr txBox="true"/>
            <p:nvPr/>
          </p:nvSpPr>
          <p:spPr>
            <a:xfrm rot="0">
              <a:off x="0" y="-76200"/>
              <a:ext cx="9050829" cy="880533"/>
            </a:xfrm>
            <a:prstGeom prst="rect">
              <a:avLst/>
            </a:prstGeom>
          </p:spPr>
          <p:txBody>
            <a:bodyPr anchor="t" rtlCol="false" tIns="0" lIns="0" bIns="0" rIns="0">
              <a:spAutoFit/>
            </a:bodyPr>
            <a:lstStyle/>
            <a:p>
              <a:pPr>
                <a:lnSpc>
                  <a:spcPts val="5600"/>
                </a:lnSpc>
              </a:pPr>
              <a:r>
                <a:rPr lang="en-US" sz="4000">
                  <a:solidFill>
                    <a:srgbClr val="000000"/>
                  </a:solidFill>
                  <a:latin typeface="Nourd"/>
                </a:rPr>
                <a:t>Hi there! My name is</a:t>
              </a:r>
            </a:p>
          </p:txBody>
        </p:sp>
      </p:grpSp>
      <p:sp>
        <p:nvSpPr>
          <p:cNvPr name="TextBox 26" id="26"/>
          <p:cNvSpPr txBox="true"/>
          <p:nvPr/>
        </p:nvSpPr>
        <p:spPr>
          <a:xfrm rot="0">
            <a:off x="7314270" y="411961"/>
            <a:ext cx="3659461" cy="530698"/>
          </a:xfrm>
          <a:prstGeom prst="rect">
            <a:avLst/>
          </a:prstGeom>
        </p:spPr>
        <p:txBody>
          <a:bodyPr anchor="t" rtlCol="false" tIns="0" lIns="0" bIns="0" rIns="0">
            <a:spAutoFit/>
          </a:bodyPr>
          <a:lstStyle/>
          <a:p>
            <a:pPr algn="ctr">
              <a:lnSpc>
                <a:spcPts val="2239"/>
              </a:lnSpc>
              <a:spcBef>
                <a:spcPct val="0"/>
              </a:spcBef>
            </a:pPr>
            <a:r>
              <a:rPr lang="en-US" spc="291" sz="1599">
                <a:solidFill>
                  <a:srgbClr val="000000"/>
                </a:solidFill>
                <a:latin typeface="Nourd"/>
              </a:rPr>
              <a:t>VOLUNTEER WITH SOS BAND!</a:t>
            </a:r>
          </a:p>
        </p:txBody>
      </p:sp>
      <p:sp>
        <p:nvSpPr>
          <p:cNvPr name="TextBox 27" id="27"/>
          <p:cNvSpPr txBox="true"/>
          <p:nvPr/>
        </p:nvSpPr>
        <p:spPr>
          <a:xfrm rot="0">
            <a:off x="1214532" y="6500421"/>
            <a:ext cx="6788122" cy="3580603"/>
          </a:xfrm>
          <a:prstGeom prst="rect">
            <a:avLst/>
          </a:prstGeom>
        </p:spPr>
        <p:txBody>
          <a:bodyPr anchor="t" rtlCol="false" tIns="0" lIns="0" bIns="0" rIns="0">
            <a:spAutoFit/>
          </a:bodyPr>
          <a:lstStyle/>
          <a:p>
            <a:pPr algn="ctr" marL="734059" indent="-367030" lvl="1">
              <a:lnSpc>
                <a:spcPts val="4759"/>
              </a:lnSpc>
              <a:buFont typeface="Arial"/>
              <a:buChar char="•"/>
            </a:pPr>
            <a:r>
              <a:rPr lang="en-US" sz="3399">
                <a:solidFill>
                  <a:srgbClr val="000000"/>
                </a:solidFill>
                <a:latin typeface="Open Sans Light"/>
              </a:rPr>
              <a:t>Join the Band Booster Club</a:t>
            </a:r>
          </a:p>
          <a:p>
            <a:pPr algn="ctr" marL="734059" indent="-367030" lvl="1">
              <a:lnSpc>
                <a:spcPts val="4759"/>
              </a:lnSpc>
              <a:buFont typeface="Arial"/>
              <a:buChar char="•"/>
            </a:pPr>
            <a:r>
              <a:rPr lang="en-US" sz="3399">
                <a:solidFill>
                  <a:srgbClr val="000000"/>
                </a:solidFill>
                <a:latin typeface="Open Sans Light"/>
              </a:rPr>
              <a:t>Volunteer to help OUR students</a:t>
            </a:r>
          </a:p>
          <a:p>
            <a:pPr algn="ctr" marL="734059" indent="-367030" lvl="1">
              <a:lnSpc>
                <a:spcPts val="4759"/>
              </a:lnSpc>
              <a:buFont typeface="Arial"/>
              <a:buChar char="•"/>
            </a:pPr>
            <a:r>
              <a:rPr lang="en-US" sz="3399">
                <a:solidFill>
                  <a:srgbClr val="000000"/>
                </a:solidFill>
                <a:latin typeface="Open Sans Light"/>
              </a:rPr>
              <a:t>Attend monthly meeting on 2nd Tuesday of the month</a:t>
            </a:r>
          </a:p>
          <a:p>
            <a:pPr algn="ctr" marL="734059" indent="-367030" lvl="1">
              <a:lnSpc>
                <a:spcPts val="4759"/>
              </a:lnSpc>
              <a:buFont typeface="Arial"/>
              <a:buChar char="•"/>
            </a:pPr>
            <a:r>
              <a:rPr lang="en-US" sz="3399">
                <a:solidFill>
                  <a:srgbClr val="000000"/>
                </a:solidFill>
                <a:latin typeface="Open Sans Light"/>
              </a:rPr>
              <a:t>Lead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7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5316350" y="-1609725"/>
            <a:ext cx="3650950" cy="411480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694129" y="447675"/>
            <a:ext cx="877665" cy="1134300"/>
          </a:xfrm>
          <a:prstGeom prst="rect">
            <a:avLst/>
          </a:prstGeom>
        </p:spPr>
      </p:pic>
      <p:sp>
        <p:nvSpPr>
          <p:cNvPr name="TextBox 4" id="4"/>
          <p:cNvSpPr txBox="true"/>
          <p:nvPr/>
        </p:nvSpPr>
        <p:spPr>
          <a:xfrm rot="0">
            <a:off x="9262202" y="4077880"/>
            <a:ext cx="3844103"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Size students</a:t>
            </a:r>
          </a:p>
          <a:p>
            <a:pPr>
              <a:lnSpc>
                <a:spcPts val="2940"/>
              </a:lnSpc>
            </a:pPr>
            <a:r>
              <a:rPr lang="en-US" sz="2100">
                <a:solidFill>
                  <a:srgbClr val="FFFFFF"/>
                </a:solidFill>
                <a:latin typeface="Montserrat"/>
              </a:rPr>
              <a:t>Clean</a:t>
            </a:r>
          </a:p>
          <a:p>
            <a:pPr>
              <a:lnSpc>
                <a:spcPts val="2940"/>
              </a:lnSpc>
            </a:pPr>
            <a:r>
              <a:rPr lang="en-US" sz="2100">
                <a:solidFill>
                  <a:srgbClr val="FFFFFF"/>
                </a:solidFill>
                <a:latin typeface="Montserrat"/>
              </a:rPr>
              <a:t>Hem</a:t>
            </a:r>
          </a:p>
        </p:txBody>
      </p:sp>
      <p:sp>
        <p:nvSpPr>
          <p:cNvPr name="TextBox 5" id="5"/>
          <p:cNvSpPr txBox="true"/>
          <p:nvPr/>
        </p:nvSpPr>
        <p:spPr>
          <a:xfrm rot="0">
            <a:off x="13106305" y="4077880"/>
            <a:ext cx="3844103"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HUGE Fundraising for the program at football games.</a:t>
            </a:r>
          </a:p>
        </p:txBody>
      </p:sp>
      <p:sp>
        <p:nvSpPr>
          <p:cNvPr name="TextBox 6" id="6"/>
          <p:cNvSpPr txBox="true"/>
          <p:nvPr/>
        </p:nvSpPr>
        <p:spPr>
          <a:xfrm rot="0">
            <a:off x="9274328" y="3590173"/>
            <a:ext cx="3491435"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Uniforms</a:t>
            </a:r>
          </a:p>
        </p:txBody>
      </p:sp>
      <p:sp>
        <p:nvSpPr>
          <p:cNvPr name="TextBox 7" id="7"/>
          <p:cNvSpPr txBox="true"/>
          <p:nvPr/>
        </p:nvSpPr>
        <p:spPr>
          <a:xfrm rot="0">
            <a:off x="13106305" y="3590173"/>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Concessions</a:t>
            </a:r>
          </a:p>
        </p:txBody>
      </p:sp>
      <p:sp>
        <p:nvSpPr>
          <p:cNvPr name="TextBox 8" id="8"/>
          <p:cNvSpPr txBox="true"/>
          <p:nvPr/>
        </p:nvSpPr>
        <p:spPr>
          <a:xfrm rot="0">
            <a:off x="1028700" y="2473621"/>
            <a:ext cx="3717017"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VOLUNTEER</a:t>
            </a:r>
          </a:p>
        </p:txBody>
      </p:sp>
      <p:sp>
        <p:nvSpPr>
          <p:cNvPr name="TextBox 9" id="9"/>
          <p:cNvSpPr txBox="true"/>
          <p:nvPr/>
        </p:nvSpPr>
        <p:spPr>
          <a:xfrm rot="0">
            <a:off x="682004" y="4077880"/>
            <a:ext cx="3844103"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Chaperone on Bus.</a:t>
            </a:r>
          </a:p>
          <a:p>
            <a:pPr>
              <a:lnSpc>
                <a:spcPts val="2940"/>
              </a:lnSpc>
            </a:pPr>
            <a:r>
              <a:rPr lang="en-US" sz="2100">
                <a:solidFill>
                  <a:srgbClr val="FFFFFF"/>
                </a:solidFill>
                <a:latin typeface="Montserrat"/>
              </a:rPr>
              <a:t>Help pass out water at games/contests.</a:t>
            </a:r>
          </a:p>
        </p:txBody>
      </p:sp>
      <p:sp>
        <p:nvSpPr>
          <p:cNvPr name="TextBox 10" id="10"/>
          <p:cNvSpPr txBox="true"/>
          <p:nvPr/>
        </p:nvSpPr>
        <p:spPr>
          <a:xfrm rot="0">
            <a:off x="4965326" y="4077880"/>
            <a:ext cx="3844103"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Help students safely load the semi trailer with instruments &amp; props</a:t>
            </a:r>
          </a:p>
        </p:txBody>
      </p:sp>
      <p:sp>
        <p:nvSpPr>
          <p:cNvPr name="TextBox 11" id="11"/>
          <p:cNvSpPr txBox="true"/>
          <p:nvPr/>
        </p:nvSpPr>
        <p:spPr>
          <a:xfrm rot="0">
            <a:off x="694129" y="3590173"/>
            <a:ext cx="3491435"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Transportation</a:t>
            </a:r>
          </a:p>
        </p:txBody>
      </p:sp>
      <p:sp>
        <p:nvSpPr>
          <p:cNvPr name="TextBox 12" id="12"/>
          <p:cNvSpPr txBox="true"/>
          <p:nvPr/>
        </p:nvSpPr>
        <p:spPr>
          <a:xfrm rot="0">
            <a:off x="4965326" y="3590173"/>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Loading Crew</a:t>
            </a:r>
          </a:p>
        </p:txBody>
      </p:sp>
      <p:sp>
        <p:nvSpPr>
          <p:cNvPr name="TextBox 13" id="13"/>
          <p:cNvSpPr txBox="true"/>
          <p:nvPr/>
        </p:nvSpPr>
        <p:spPr>
          <a:xfrm rot="0">
            <a:off x="12348432" y="7054282"/>
            <a:ext cx="3844103" cy="356154"/>
          </a:xfrm>
          <a:prstGeom prst="rect">
            <a:avLst/>
          </a:prstGeom>
        </p:spPr>
        <p:txBody>
          <a:bodyPr anchor="t" rtlCol="false" tIns="0" lIns="0" bIns="0" rIns="0">
            <a:spAutoFit/>
          </a:bodyPr>
          <a:lstStyle/>
          <a:p>
            <a:pPr>
              <a:lnSpc>
                <a:spcPts val="2940"/>
              </a:lnSpc>
            </a:pPr>
            <a:r>
              <a:rPr lang="en-US" sz="2100">
                <a:solidFill>
                  <a:srgbClr val="FFFFFF"/>
                </a:solidFill>
                <a:latin typeface="Montserrat"/>
              </a:rPr>
              <a:t>Pass out food to students</a:t>
            </a:r>
          </a:p>
        </p:txBody>
      </p:sp>
      <p:sp>
        <p:nvSpPr>
          <p:cNvPr name="TextBox 14" id="14"/>
          <p:cNvSpPr txBox="true"/>
          <p:nvPr/>
        </p:nvSpPr>
        <p:spPr>
          <a:xfrm rot="0">
            <a:off x="12348432" y="6566576"/>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Meals</a:t>
            </a:r>
          </a:p>
        </p:txBody>
      </p:sp>
      <p:sp>
        <p:nvSpPr>
          <p:cNvPr name="TextBox 15" id="15"/>
          <p:cNvSpPr txBox="true"/>
          <p:nvPr/>
        </p:nvSpPr>
        <p:spPr>
          <a:xfrm rot="0">
            <a:off x="1913532" y="6950406"/>
            <a:ext cx="3844103"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Sponsor a section and be a role model</a:t>
            </a:r>
          </a:p>
          <a:p>
            <a:pPr>
              <a:lnSpc>
                <a:spcPts val="2940"/>
              </a:lnSpc>
            </a:pPr>
            <a:r>
              <a:rPr lang="en-US" sz="2100">
                <a:solidFill>
                  <a:srgbClr val="FFFFFF"/>
                </a:solidFill>
                <a:latin typeface="Montserrat"/>
              </a:rPr>
              <a:t>Uniform cleaning</a:t>
            </a:r>
          </a:p>
        </p:txBody>
      </p:sp>
      <p:sp>
        <p:nvSpPr>
          <p:cNvPr name="TextBox 16" id="16"/>
          <p:cNvSpPr txBox="true"/>
          <p:nvPr/>
        </p:nvSpPr>
        <p:spPr>
          <a:xfrm rot="0">
            <a:off x="1913532" y="6462699"/>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Section Parent</a:t>
            </a:r>
          </a:p>
        </p:txBody>
      </p:sp>
      <p:sp>
        <p:nvSpPr>
          <p:cNvPr name="TextBox 17" id="17"/>
          <p:cNvSpPr txBox="true"/>
          <p:nvPr/>
        </p:nvSpPr>
        <p:spPr>
          <a:xfrm rot="0">
            <a:off x="6887378" y="6991554"/>
            <a:ext cx="3844103"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Have a CDL or know someone who does?  We need a driver!</a:t>
            </a:r>
          </a:p>
        </p:txBody>
      </p:sp>
      <p:sp>
        <p:nvSpPr>
          <p:cNvPr name="TextBox 18" id="18"/>
          <p:cNvSpPr txBox="true"/>
          <p:nvPr/>
        </p:nvSpPr>
        <p:spPr>
          <a:xfrm rot="0">
            <a:off x="6887378" y="6503847"/>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Driver</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22A35"/>
        </a:solidFill>
      </p:bgPr>
    </p:bg>
    <p:spTree>
      <p:nvGrpSpPr>
        <p:cNvPr id="1" name=""/>
        <p:cNvGrpSpPr/>
        <p:nvPr/>
      </p:nvGrpSpPr>
      <p:grpSpPr>
        <a:xfrm>
          <a:off x="0" y="0"/>
          <a:ext cx="0" cy="0"/>
          <a:chOff x="0" y="0"/>
          <a:chExt cx="0" cy="0"/>
        </a:xfrm>
      </p:grpSpPr>
      <p:grpSp>
        <p:nvGrpSpPr>
          <p:cNvPr name="Group 2" id="2"/>
          <p:cNvGrpSpPr/>
          <p:nvPr/>
        </p:nvGrpSpPr>
        <p:grpSpPr>
          <a:xfrm rot="0">
            <a:off x="1196745" y="1276216"/>
            <a:ext cx="11228543" cy="8405275"/>
            <a:chOff x="0" y="0"/>
            <a:chExt cx="14971390" cy="11207033"/>
          </a:xfrm>
        </p:grpSpPr>
        <p:pic>
          <p:nvPicPr>
            <p:cNvPr name="Picture 3" id="3"/>
            <p:cNvPicPr>
              <a:picLocks noChangeAspect="true"/>
            </p:cNvPicPr>
            <p:nvPr/>
          </p:nvPicPr>
          <p:blipFill>
            <a:blip r:embed="rId2"/>
            <a:srcRect l="0" t="3214" r="0" b="3214"/>
            <a:stretch>
              <a:fillRect/>
            </a:stretch>
          </p:blipFill>
          <p:spPr>
            <a:xfrm>
              <a:off x="0" y="0"/>
              <a:ext cx="14971390" cy="11207033"/>
            </a:xfrm>
            <a:prstGeom prst="rect">
              <a:avLst/>
            </a:prstGeom>
          </p:spPr>
        </p:pic>
      </p:grpSp>
      <p:grpSp>
        <p:nvGrpSpPr>
          <p:cNvPr name="Group 4" id="4"/>
          <p:cNvGrpSpPr/>
          <p:nvPr/>
        </p:nvGrpSpPr>
        <p:grpSpPr>
          <a:xfrm rot="0">
            <a:off x="13411071" y="1028700"/>
            <a:ext cx="3848229" cy="1346202"/>
            <a:chOff x="0" y="0"/>
            <a:chExt cx="5471013" cy="1913890"/>
          </a:xfrm>
        </p:grpSpPr>
        <p:sp>
          <p:nvSpPr>
            <p:cNvPr name="Freeform 5" id="5"/>
            <p:cNvSpPr/>
            <p:nvPr/>
          </p:nvSpPr>
          <p:spPr>
            <a:xfrm>
              <a:off x="0" y="0"/>
              <a:ext cx="5471013" cy="1913890"/>
            </a:xfrm>
            <a:custGeom>
              <a:avLst/>
              <a:gdLst/>
              <a:ahLst/>
              <a:cxnLst/>
              <a:rect r="r" b="b" t="t" l="l"/>
              <a:pathLst>
                <a:path h="1913890" w="5471013">
                  <a:moveTo>
                    <a:pt x="5346553" y="1913890"/>
                  </a:moveTo>
                  <a:lnTo>
                    <a:pt x="124460" y="1913890"/>
                  </a:lnTo>
                  <a:cubicBezTo>
                    <a:pt x="55880" y="1913890"/>
                    <a:pt x="0" y="1858010"/>
                    <a:pt x="0" y="1789430"/>
                  </a:cubicBezTo>
                  <a:lnTo>
                    <a:pt x="0" y="124460"/>
                  </a:lnTo>
                  <a:cubicBezTo>
                    <a:pt x="0" y="55880"/>
                    <a:pt x="55880" y="0"/>
                    <a:pt x="124460" y="0"/>
                  </a:cubicBezTo>
                  <a:lnTo>
                    <a:pt x="5346553" y="0"/>
                  </a:lnTo>
                  <a:cubicBezTo>
                    <a:pt x="5415133" y="0"/>
                    <a:pt x="5471013" y="55880"/>
                    <a:pt x="5471013" y="124460"/>
                  </a:cubicBezTo>
                  <a:lnTo>
                    <a:pt x="5471013" y="1789430"/>
                  </a:lnTo>
                  <a:cubicBezTo>
                    <a:pt x="5471013" y="1858010"/>
                    <a:pt x="5415133" y="1913890"/>
                    <a:pt x="5346553" y="1913890"/>
                  </a:cubicBezTo>
                  <a:close/>
                </a:path>
              </a:pathLst>
            </a:custGeom>
            <a:solidFill>
              <a:srgbClr val="EDB425"/>
            </a:solidFill>
          </p:spPr>
        </p:sp>
      </p:grpSp>
      <p:sp>
        <p:nvSpPr>
          <p:cNvPr name="AutoShape 6" id="6"/>
          <p:cNvSpPr/>
          <p:nvPr/>
        </p:nvSpPr>
        <p:spPr>
          <a:xfrm rot="-5062">
            <a:off x="28" y="1711884"/>
            <a:ext cx="13692405" cy="0"/>
          </a:xfrm>
          <a:prstGeom prst="line">
            <a:avLst/>
          </a:prstGeom>
          <a:ln cap="rnd" w="47625">
            <a:solidFill>
              <a:srgbClr val="EDB425"/>
            </a:solidFill>
            <a:prstDash val="solid"/>
            <a:headEnd type="none" len="sm" w="sm"/>
            <a:tailEnd type="none" len="sm" w="sm"/>
          </a:ln>
        </p:spPr>
      </p:sp>
      <p:grpSp>
        <p:nvGrpSpPr>
          <p:cNvPr name="Group 7" id="7"/>
          <p:cNvGrpSpPr>
            <a:grpSpLocks noChangeAspect="true"/>
          </p:cNvGrpSpPr>
          <p:nvPr/>
        </p:nvGrpSpPr>
        <p:grpSpPr>
          <a:xfrm rot="0">
            <a:off x="212329" y="305017"/>
            <a:ext cx="2708408" cy="2708397"/>
            <a:chOff x="0" y="0"/>
            <a:chExt cx="6350000" cy="6349975"/>
          </a:xfrm>
        </p:grpSpPr>
        <p:sp>
          <p:nvSpPr>
            <p:cNvPr name="Freeform 8" id="8"/>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r="0" t="-10025" b="-4260"/>
              </a:stretch>
            </a:blipFill>
          </p:spPr>
        </p:sp>
      </p:grpSp>
      <p:grpSp>
        <p:nvGrpSpPr>
          <p:cNvPr name="Group 9" id="9"/>
          <p:cNvGrpSpPr/>
          <p:nvPr/>
        </p:nvGrpSpPr>
        <p:grpSpPr>
          <a:xfrm rot="0">
            <a:off x="0" y="8690853"/>
            <a:ext cx="6846230" cy="1596147"/>
            <a:chOff x="0" y="0"/>
            <a:chExt cx="2682367" cy="625374"/>
          </a:xfrm>
        </p:grpSpPr>
        <p:sp>
          <p:nvSpPr>
            <p:cNvPr name="Freeform 10" id="10"/>
            <p:cNvSpPr/>
            <p:nvPr/>
          </p:nvSpPr>
          <p:spPr>
            <a:xfrm>
              <a:off x="0" y="0"/>
              <a:ext cx="2682367" cy="625374"/>
            </a:xfrm>
            <a:custGeom>
              <a:avLst/>
              <a:gdLst/>
              <a:ahLst/>
              <a:cxnLst/>
              <a:rect r="r" b="b" t="t" l="l"/>
              <a:pathLst>
                <a:path h="625374" w="2682367">
                  <a:moveTo>
                    <a:pt x="0" y="0"/>
                  </a:moveTo>
                  <a:lnTo>
                    <a:pt x="2682367" y="0"/>
                  </a:lnTo>
                  <a:lnTo>
                    <a:pt x="2682367" y="625374"/>
                  </a:lnTo>
                  <a:lnTo>
                    <a:pt x="0" y="625374"/>
                  </a:lnTo>
                  <a:close/>
                </a:path>
              </a:pathLst>
            </a:custGeom>
            <a:solidFill>
              <a:srgbClr val="991B1A"/>
            </a:solidFill>
          </p:spPr>
        </p:sp>
      </p:grpSp>
      <p:pic>
        <p:nvPicPr>
          <p:cNvPr name="Picture 11" id="11"/>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449987" y="9134053"/>
            <a:ext cx="1242474" cy="248495"/>
          </a:xfrm>
          <a:prstGeom prst="rect">
            <a:avLst/>
          </a:prstGeom>
        </p:spPr>
      </p:pic>
      <p:pic>
        <p:nvPicPr>
          <p:cNvPr name="Picture 12" id="12"/>
          <p:cNvPicPr>
            <a:picLocks noChangeAspect="true"/>
          </p:cNvPicPr>
          <p:nvPr/>
        </p:nvPicPr>
        <p:blipFill>
          <a:blip r:embed="rId6"/>
          <a:srcRect l="0" t="0" r="0" b="0"/>
          <a:stretch>
            <a:fillRect/>
          </a:stretch>
        </p:blipFill>
        <p:spPr>
          <a:xfrm flipH="false" flipV="false" rot="0">
            <a:off x="16150454" y="1092093"/>
            <a:ext cx="877665" cy="1134300"/>
          </a:xfrm>
          <a:prstGeom prst="rect">
            <a:avLst/>
          </a:prstGeom>
        </p:spPr>
      </p:pic>
      <p:sp>
        <p:nvSpPr>
          <p:cNvPr name="TextBox 13" id="13"/>
          <p:cNvSpPr txBox="true"/>
          <p:nvPr/>
        </p:nvSpPr>
        <p:spPr>
          <a:xfrm rot="0">
            <a:off x="12684058" y="5483088"/>
            <a:ext cx="4915567" cy="396158"/>
          </a:xfrm>
          <a:prstGeom prst="rect">
            <a:avLst/>
          </a:prstGeom>
        </p:spPr>
        <p:txBody>
          <a:bodyPr anchor="t" rtlCol="false" tIns="0" lIns="0" bIns="0" rIns="0">
            <a:spAutoFit/>
          </a:bodyPr>
          <a:lstStyle/>
          <a:p>
            <a:pPr>
              <a:lnSpc>
                <a:spcPts val="3360"/>
              </a:lnSpc>
            </a:pPr>
            <a:r>
              <a:rPr lang="en-US" sz="2400">
                <a:solidFill>
                  <a:srgbClr val="F6F6F6"/>
                </a:solidFill>
                <a:latin typeface="Montserrat"/>
              </a:rPr>
              <a:t>sosbandpresident@gmail.com</a:t>
            </a:r>
          </a:p>
        </p:txBody>
      </p:sp>
      <p:sp>
        <p:nvSpPr>
          <p:cNvPr name="TextBox 14" id="14"/>
          <p:cNvSpPr txBox="true"/>
          <p:nvPr/>
        </p:nvSpPr>
        <p:spPr>
          <a:xfrm rot="0">
            <a:off x="12684058" y="7742580"/>
            <a:ext cx="4915567" cy="396158"/>
          </a:xfrm>
          <a:prstGeom prst="rect">
            <a:avLst/>
          </a:prstGeom>
        </p:spPr>
        <p:txBody>
          <a:bodyPr anchor="t" rtlCol="false" tIns="0" lIns="0" bIns="0" rIns="0">
            <a:spAutoFit/>
          </a:bodyPr>
          <a:lstStyle/>
          <a:p>
            <a:pPr>
              <a:lnSpc>
                <a:spcPts val="3360"/>
              </a:lnSpc>
            </a:pPr>
            <a:r>
              <a:rPr lang="en-US" sz="2400">
                <a:solidFill>
                  <a:srgbClr val="F6F6F6"/>
                </a:solidFill>
                <a:latin typeface="Montserrat"/>
              </a:rPr>
              <a:t>sosband.treasurer@gmail.com</a:t>
            </a:r>
          </a:p>
        </p:txBody>
      </p:sp>
      <p:sp>
        <p:nvSpPr>
          <p:cNvPr name="TextBox 15" id="15"/>
          <p:cNvSpPr txBox="true"/>
          <p:nvPr/>
        </p:nvSpPr>
        <p:spPr>
          <a:xfrm rot="0">
            <a:off x="13411071" y="1344918"/>
            <a:ext cx="2375653" cy="628596"/>
          </a:xfrm>
          <a:prstGeom prst="rect">
            <a:avLst/>
          </a:prstGeom>
        </p:spPr>
        <p:txBody>
          <a:bodyPr anchor="t" rtlCol="false" tIns="0" lIns="0" bIns="0" rIns="0">
            <a:spAutoFit/>
          </a:bodyPr>
          <a:lstStyle/>
          <a:p>
            <a:pPr algn="r">
              <a:lnSpc>
                <a:spcPts val="2520"/>
              </a:lnSpc>
            </a:pPr>
            <a:r>
              <a:rPr lang="en-US" sz="2100">
                <a:solidFill>
                  <a:srgbClr val="FFFFFF"/>
                </a:solidFill>
                <a:latin typeface="Montserrat Semi-Bold Bold"/>
              </a:rPr>
              <a:t>SPIRIT OF SAGINAW BAND</a:t>
            </a:r>
          </a:p>
        </p:txBody>
      </p:sp>
      <p:sp>
        <p:nvSpPr>
          <p:cNvPr name="TextBox 16" id="16"/>
          <p:cNvSpPr txBox="true"/>
          <p:nvPr/>
        </p:nvSpPr>
        <p:spPr>
          <a:xfrm rot="0">
            <a:off x="12684058" y="4801383"/>
            <a:ext cx="3876321" cy="423872"/>
          </a:xfrm>
          <a:prstGeom prst="rect">
            <a:avLst/>
          </a:prstGeom>
        </p:spPr>
        <p:txBody>
          <a:bodyPr anchor="t" rtlCol="false" tIns="0" lIns="0" bIns="0" rIns="0">
            <a:spAutoFit/>
          </a:bodyPr>
          <a:lstStyle/>
          <a:p>
            <a:pPr>
              <a:lnSpc>
                <a:spcPts val="3471"/>
              </a:lnSpc>
            </a:pPr>
            <a:r>
              <a:rPr lang="en-US" sz="2799">
                <a:solidFill>
                  <a:srgbClr val="F6F6F6"/>
                </a:solidFill>
                <a:latin typeface="Montserrat Semi-Bold Bold"/>
              </a:rPr>
              <a:t>Booster President</a:t>
            </a:r>
          </a:p>
        </p:txBody>
      </p:sp>
      <p:sp>
        <p:nvSpPr>
          <p:cNvPr name="TextBox 17" id="17"/>
          <p:cNvSpPr txBox="true"/>
          <p:nvPr/>
        </p:nvSpPr>
        <p:spPr>
          <a:xfrm rot="0">
            <a:off x="12684058" y="7157650"/>
            <a:ext cx="3876321" cy="423872"/>
          </a:xfrm>
          <a:prstGeom prst="rect">
            <a:avLst/>
          </a:prstGeom>
        </p:spPr>
        <p:txBody>
          <a:bodyPr anchor="t" rtlCol="false" tIns="0" lIns="0" bIns="0" rIns="0">
            <a:spAutoFit/>
          </a:bodyPr>
          <a:lstStyle/>
          <a:p>
            <a:pPr>
              <a:lnSpc>
                <a:spcPts val="3471"/>
              </a:lnSpc>
            </a:pPr>
            <a:r>
              <a:rPr lang="en-US" sz="2799">
                <a:solidFill>
                  <a:srgbClr val="F6F6F6"/>
                </a:solidFill>
                <a:latin typeface="Montserrat Semi-Bold Bold"/>
              </a:rPr>
              <a:t>Booster Treasurer</a:t>
            </a:r>
          </a:p>
        </p:txBody>
      </p:sp>
      <p:sp>
        <p:nvSpPr>
          <p:cNvPr name="TextBox 18" id="18"/>
          <p:cNvSpPr txBox="true"/>
          <p:nvPr/>
        </p:nvSpPr>
        <p:spPr>
          <a:xfrm rot="0">
            <a:off x="12684058" y="3437659"/>
            <a:ext cx="4777301" cy="553212"/>
          </a:xfrm>
          <a:prstGeom prst="rect">
            <a:avLst/>
          </a:prstGeom>
        </p:spPr>
        <p:txBody>
          <a:bodyPr anchor="t" rtlCol="false" tIns="0" lIns="0" bIns="0" rIns="0">
            <a:spAutoFit/>
          </a:bodyPr>
          <a:lstStyle/>
          <a:p>
            <a:pPr>
              <a:lnSpc>
                <a:spcPts val="4464"/>
              </a:lnSpc>
            </a:pPr>
            <a:r>
              <a:rPr lang="en-US" sz="3600">
                <a:solidFill>
                  <a:srgbClr val="EDB425"/>
                </a:solidFill>
                <a:latin typeface="Montserrat Semi-Bold Bold"/>
              </a:rPr>
              <a:t>CONTACT US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0" y="3033074"/>
            <a:ext cx="7300383" cy="7253926"/>
            <a:chOff x="0" y="0"/>
            <a:chExt cx="9733844" cy="9671901"/>
          </a:xfrm>
        </p:grpSpPr>
        <p:pic>
          <p:nvPicPr>
            <p:cNvPr name="Picture 3" id="3"/>
            <p:cNvPicPr>
              <a:picLocks noChangeAspect="true"/>
            </p:cNvPicPr>
            <p:nvPr/>
          </p:nvPicPr>
          <p:blipFill>
            <a:blip r:embed="rId2"/>
            <a:srcRect l="16474" t="0" r="16474" b="0"/>
            <a:stretch>
              <a:fillRect/>
            </a:stretch>
          </p:blipFill>
          <p:spPr>
            <a:xfrm>
              <a:off x="0" y="0"/>
              <a:ext cx="9733844" cy="9671901"/>
            </a:xfrm>
            <a:prstGeom prst="rect">
              <a:avLst/>
            </a:prstGeom>
          </p:spPr>
        </p:pic>
      </p:grpSp>
      <p:grpSp>
        <p:nvGrpSpPr>
          <p:cNvPr name="Group 4" id="4"/>
          <p:cNvGrpSpPr/>
          <p:nvPr/>
        </p:nvGrpSpPr>
        <p:grpSpPr>
          <a:xfrm rot="0">
            <a:off x="8586462" y="0"/>
            <a:ext cx="6210802" cy="3033074"/>
            <a:chOff x="0" y="0"/>
            <a:chExt cx="8281069" cy="4044099"/>
          </a:xfrm>
        </p:grpSpPr>
        <p:pic>
          <p:nvPicPr>
            <p:cNvPr name="Picture 5" id="5"/>
            <p:cNvPicPr>
              <a:picLocks noChangeAspect="true"/>
            </p:cNvPicPr>
            <p:nvPr/>
          </p:nvPicPr>
          <p:blipFill>
            <a:blip r:embed="rId3"/>
            <a:srcRect l="0" t="33731" r="0" b="33731"/>
            <a:stretch>
              <a:fillRect/>
            </a:stretch>
          </p:blipFill>
          <p:spPr>
            <a:xfrm>
              <a:off x="0" y="0"/>
              <a:ext cx="8281069" cy="4044099"/>
            </a:xfrm>
            <a:prstGeom prst="rect">
              <a:avLst/>
            </a:prstGeom>
          </p:spPr>
        </p:pic>
      </p:grpSp>
      <p:sp>
        <p:nvSpPr>
          <p:cNvPr name="AutoShape 6" id="6"/>
          <p:cNvSpPr/>
          <p:nvPr/>
        </p:nvSpPr>
        <p:spPr>
          <a:xfrm rot="0">
            <a:off x="15030450" y="0"/>
            <a:ext cx="3257550" cy="3033074"/>
          </a:xfrm>
          <a:prstGeom prst="rect">
            <a:avLst/>
          </a:prstGeom>
          <a:solidFill>
            <a:srgbClr val="F1C203"/>
          </a:solidFill>
        </p:spPr>
      </p:sp>
      <p:pic>
        <p:nvPicPr>
          <p:cNvPr name="Picture 7" id="7"/>
          <p:cNvPicPr>
            <a:picLocks noChangeAspect="true"/>
          </p:cNvPicPr>
          <p:nvPr/>
        </p:nvPicPr>
        <p:blipFill>
          <a:blip r:embed="rId4">
            <a:alphaModFix amt="7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258175" y="7900939"/>
            <a:ext cx="3029825" cy="3414761"/>
          </a:xfrm>
          <a:prstGeom prst="rect">
            <a:avLst/>
          </a:prstGeom>
        </p:spPr>
      </p:pic>
      <p:grpSp>
        <p:nvGrpSpPr>
          <p:cNvPr name="Group 8" id="8"/>
          <p:cNvGrpSpPr/>
          <p:nvPr/>
        </p:nvGrpSpPr>
        <p:grpSpPr>
          <a:xfrm rot="0">
            <a:off x="8765935" y="7645903"/>
            <a:ext cx="6147522" cy="424162"/>
            <a:chOff x="0" y="0"/>
            <a:chExt cx="8196695" cy="565549"/>
          </a:xfrm>
        </p:grpSpPr>
        <p:sp>
          <p:nvSpPr>
            <p:cNvPr name="TextBox 9" id="9"/>
            <p:cNvSpPr txBox="true"/>
            <p:nvPr/>
          </p:nvSpPr>
          <p:spPr>
            <a:xfrm rot="0">
              <a:off x="7200900" y="-47625"/>
              <a:ext cx="995795" cy="613174"/>
            </a:xfrm>
            <a:prstGeom prst="rect">
              <a:avLst/>
            </a:prstGeom>
          </p:spPr>
          <p:txBody>
            <a:bodyPr anchor="t" rtlCol="false" tIns="0" lIns="0" bIns="0" rIns="0">
              <a:spAutoFit/>
            </a:bodyPr>
            <a:lstStyle/>
            <a:p>
              <a:pPr algn="l">
                <a:lnSpc>
                  <a:spcPts val="3919"/>
                </a:lnSpc>
              </a:pPr>
              <a:r>
                <a:rPr lang="en-US" sz="2800">
                  <a:solidFill>
                    <a:srgbClr val="FFFFFF"/>
                  </a:solidFill>
                  <a:latin typeface="Montserrat"/>
                </a:rPr>
                <a:t>90%</a:t>
              </a:r>
            </a:p>
          </p:txBody>
        </p:sp>
        <p:grpSp>
          <p:nvGrpSpPr>
            <p:cNvPr name="Group 10" id="10"/>
            <p:cNvGrpSpPr>
              <a:grpSpLocks noChangeAspect="true"/>
            </p:cNvGrpSpPr>
            <p:nvPr/>
          </p:nvGrpSpPr>
          <p:grpSpPr>
            <a:xfrm rot="0">
              <a:off x="0" y="145615"/>
              <a:ext cx="6858000" cy="274320"/>
              <a:chOff x="0" y="0"/>
              <a:chExt cx="1270000" cy="50800"/>
            </a:xfrm>
          </p:grpSpPr>
          <p:sp>
            <p:nvSpPr>
              <p:cNvPr name="Freeform 11" id="11"/>
              <p:cNvSpPr/>
              <p:nvPr/>
            </p:nvSpPr>
            <p:spPr>
              <a:xfrm>
                <a:off x="-1254" y="-41"/>
                <a:ext cx="1272509" cy="50881"/>
              </a:xfrm>
              <a:custGeom>
                <a:avLst/>
                <a:gdLst/>
                <a:ahLst/>
                <a:cxnLst/>
                <a:rect r="r" b="b" t="t" l="l"/>
                <a:pathLst>
                  <a:path h="50881" w="1272509">
                    <a:moveTo>
                      <a:pt x="26654" y="41"/>
                    </a:moveTo>
                    <a:lnTo>
                      <a:pt x="1245854" y="41"/>
                    </a:lnTo>
                    <a:cubicBezTo>
                      <a:pt x="1254956" y="0"/>
                      <a:pt x="1263383" y="4833"/>
                      <a:pt x="1267946" y="12708"/>
                    </a:cubicBezTo>
                    <a:cubicBezTo>
                      <a:pt x="1272508" y="20584"/>
                      <a:pt x="1272508" y="30298"/>
                      <a:pt x="1267946" y="38174"/>
                    </a:cubicBezTo>
                    <a:cubicBezTo>
                      <a:pt x="1263383" y="46049"/>
                      <a:pt x="1254956" y="50882"/>
                      <a:pt x="1245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494F56"/>
              </a:solidFill>
            </p:spPr>
          </p:sp>
          <p:sp>
            <p:nvSpPr>
              <p:cNvPr name="Freeform 12" id="12"/>
              <p:cNvSpPr/>
              <p:nvPr/>
            </p:nvSpPr>
            <p:spPr>
              <a:xfrm>
                <a:off x="-1254" y="-41"/>
                <a:ext cx="1145509" cy="50881"/>
              </a:xfrm>
              <a:custGeom>
                <a:avLst/>
                <a:gdLst/>
                <a:ahLst/>
                <a:cxnLst/>
                <a:rect r="r" b="b" t="t" l="l"/>
                <a:pathLst>
                  <a:path h="50881" w="1145509">
                    <a:moveTo>
                      <a:pt x="26654" y="41"/>
                    </a:moveTo>
                    <a:lnTo>
                      <a:pt x="1118854" y="41"/>
                    </a:lnTo>
                    <a:cubicBezTo>
                      <a:pt x="1127956" y="0"/>
                      <a:pt x="1136383" y="4833"/>
                      <a:pt x="1140946" y="12708"/>
                    </a:cubicBezTo>
                    <a:cubicBezTo>
                      <a:pt x="1145508" y="20584"/>
                      <a:pt x="1145508" y="30298"/>
                      <a:pt x="1140946" y="38174"/>
                    </a:cubicBezTo>
                    <a:cubicBezTo>
                      <a:pt x="1136383" y="46049"/>
                      <a:pt x="1127956" y="50882"/>
                      <a:pt x="1118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F1C203"/>
              </a:solidFill>
            </p:spPr>
          </p:sp>
        </p:grpSp>
      </p:grpSp>
      <p:grpSp>
        <p:nvGrpSpPr>
          <p:cNvPr name="Group 13" id="13"/>
          <p:cNvGrpSpPr/>
          <p:nvPr/>
        </p:nvGrpSpPr>
        <p:grpSpPr>
          <a:xfrm rot="0">
            <a:off x="8765935" y="9046219"/>
            <a:ext cx="6148162" cy="427746"/>
            <a:chOff x="0" y="0"/>
            <a:chExt cx="8197550" cy="570328"/>
          </a:xfrm>
        </p:grpSpPr>
        <p:sp>
          <p:nvSpPr>
            <p:cNvPr name="TextBox 14" id="14"/>
            <p:cNvSpPr txBox="true"/>
            <p:nvPr/>
          </p:nvSpPr>
          <p:spPr>
            <a:xfrm rot="0">
              <a:off x="7261743" y="-47625"/>
              <a:ext cx="935807" cy="617953"/>
            </a:xfrm>
            <a:prstGeom prst="rect">
              <a:avLst/>
            </a:prstGeom>
          </p:spPr>
          <p:txBody>
            <a:bodyPr anchor="t" rtlCol="false" tIns="0" lIns="0" bIns="0" rIns="0">
              <a:spAutoFit/>
            </a:bodyPr>
            <a:lstStyle/>
            <a:p>
              <a:pPr algn="l">
                <a:lnSpc>
                  <a:spcPts val="3953"/>
                </a:lnSpc>
              </a:pPr>
              <a:r>
                <a:rPr lang="en-US" sz="2823">
                  <a:solidFill>
                    <a:srgbClr val="FFFFFF"/>
                  </a:solidFill>
                  <a:latin typeface="Montserrat"/>
                </a:rPr>
                <a:t>33%</a:t>
              </a:r>
            </a:p>
          </p:txBody>
        </p:sp>
        <p:grpSp>
          <p:nvGrpSpPr>
            <p:cNvPr name="Group 15" id="15"/>
            <p:cNvGrpSpPr>
              <a:grpSpLocks noChangeAspect="true"/>
            </p:cNvGrpSpPr>
            <p:nvPr/>
          </p:nvGrpSpPr>
          <p:grpSpPr>
            <a:xfrm rot="0">
              <a:off x="0" y="146845"/>
              <a:ext cx="6915946" cy="276638"/>
              <a:chOff x="0" y="0"/>
              <a:chExt cx="1270000" cy="50800"/>
            </a:xfrm>
          </p:grpSpPr>
          <p:sp>
            <p:nvSpPr>
              <p:cNvPr name="Freeform 16" id="16"/>
              <p:cNvSpPr/>
              <p:nvPr/>
            </p:nvSpPr>
            <p:spPr>
              <a:xfrm>
                <a:off x="-1254" y="-41"/>
                <a:ext cx="1272509" cy="50881"/>
              </a:xfrm>
              <a:custGeom>
                <a:avLst/>
                <a:gdLst/>
                <a:ahLst/>
                <a:cxnLst/>
                <a:rect r="r" b="b" t="t" l="l"/>
                <a:pathLst>
                  <a:path h="50881" w="1272509">
                    <a:moveTo>
                      <a:pt x="26654" y="41"/>
                    </a:moveTo>
                    <a:lnTo>
                      <a:pt x="1245854" y="41"/>
                    </a:lnTo>
                    <a:cubicBezTo>
                      <a:pt x="1254956" y="0"/>
                      <a:pt x="1263383" y="4833"/>
                      <a:pt x="1267946" y="12708"/>
                    </a:cubicBezTo>
                    <a:cubicBezTo>
                      <a:pt x="1272508" y="20584"/>
                      <a:pt x="1272508" y="30298"/>
                      <a:pt x="1267946" y="38174"/>
                    </a:cubicBezTo>
                    <a:cubicBezTo>
                      <a:pt x="1263383" y="46049"/>
                      <a:pt x="1254956" y="50882"/>
                      <a:pt x="1245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494F56"/>
              </a:solidFill>
            </p:spPr>
          </p:sp>
          <p:sp>
            <p:nvSpPr>
              <p:cNvPr name="Freeform 17" id="17"/>
              <p:cNvSpPr/>
              <p:nvPr/>
            </p:nvSpPr>
            <p:spPr>
              <a:xfrm>
                <a:off x="-1254" y="-41"/>
                <a:ext cx="421609" cy="50881"/>
              </a:xfrm>
              <a:custGeom>
                <a:avLst/>
                <a:gdLst/>
                <a:ahLst/>
                <a:cxnLst/>
                <a:rect r="r" b="b" t="t" l="l"/>
                <a:pathLst>
                  <a:path h="50881" w="421609">
                    <a:moveTo>
                      <a:pt x="26654" y="41"/>
                    </a:moveTo>
                    <a:lnTo>
                      <a:pt x="394954" y="41"/>
                    </a:lnTo>
                    <a:cubicBezTo>
                      <a:pt x="404056" y="0"/>
                      <a:pt x="412483" y="4833"/>
                      <a:pt x="417046" y="12708"/>
                    </a:cubicBezTo>
                    <a:cubicBezTo>
                      <a:pt x="421608" y="20584"/>
                      <a:pt x="421608" y="30298"/>
                      <a:pt x="417046" y="38174"/>
                    </a:cubicBezTo>
                    <a:cubicBezTo>
                      <a:pt x="412483" y="46049"/>
                      <a:pt x="404056" y="50882"/>
                      <a:pt x="3949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F1C203"/>
              </a:solidFill>
            </p:spPr>
          </p:sp>
        </p:grpSp>
      </p:grpSp>
      <p:pic>
        <p:nvPicPr>
          <p:cNvPr name="Picture 18" id="18"/>
          <p:cNvPicPr>
            <a:picLocks noChangeAspect="true"/>
          </p:cNvPicPr>
          <p:nvPr/>
        </p:nvPicPr>
        <p:blipFill>
          <a:blip r:embed="rId6"/>
          <a:srcRect l="0" t="0" r="0" b="0"/>
          <a:stretch>
            <a:fillRect/>
          </a:stretch>
        </p:blipFill>
        <p:spPr>
          <a:xfrm flipH="false" flipV="false" rot="0">
            <a:off x="589868" y="461550"/>
            <a:ext cx="877665" cy="1134300"/>
          </a:xfrm>
          <a:prstGeom prst="rect">
            <a:avLst/>
          </a:prstGeom>
        </p:spPr>
      </p:pic>
      <p:sp>
        <p:nvSpPr>
          <p:cNvPr name="TextBox 19" id="19"/>
          <p:cNvSpPr txBox="true"/>
          <p:nvPr/>
        </p:nvSpPr>
        <p:spPr>
          <a:xfrm rot="0">
            <a:off x="8765935" y="4138083"/>
            <a:ext cx="6264515"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UNLOCK THE INFO</a:t>
            </a:r>
          </a:p>
        </p:txBody>
      </p:sp>
      <p:sp>
        <p:nvSpPr>
          <p:cNvPr name="TextBox 20" id="20"/>
          <p:cNvSpPr txBox="true"/>
          <p:nvPr/>
        </p:nvSpPr>
        <p:spPr>
          <a:xfrm rot="0">
            <a:off x="8765935" y="5133975"/>
            <a:ext cx="7255115" cy="646395"/>
          </a:xfrm>
          <a:prstGeom prst="rect">
            <a:avLst/>
          </a:prstGeom>
        </p:spPr>
        <p:txBody>
          <a:bodyPr anchor="t" rtlCol="false" tIns="0" lIns="0" bIns="0" rIns="0">
            <a:spAutoFit/>
          </a:bodyPr>
          <a:lstStyle/>
          <a:p>
            <a:pPr>
              <a:lnSpc>
                <a:spcPts val="2604"/>
              </a:lnSpc>
            </a:pPr>
            <a:r>
              <a:rPr lang="en-US" sz="2100">
                <a:solidFill>
                  <a:srgbClr val="FFFFFF"/>
                </a:solidFill>
                <a:latin typeface="Montserrat"/>
              </a:rPr>
              <a:t>YOU are the model of responsibility for your student.</a:t>
            </a:r>
          </a:p>
          <a:p>
            <a:pPr>
              <a:lnSpc>
                <a:spcPts val="2604"/>
              </a:lnSpc>
            </a:pPr>
            <a:r>
              <a:rPr lang="en-US" sz="2100">
                <a:solidFill>
                  <a:srgbClr val="FFFFFF"/>
                </a:solidFill>
                <a:latin typeface="Montserrat"/>
              </a:rPr>
              <a:t>This includes staying informed.</a:t>
            </a:r>
          </a:p>
        </p:txBody>
      </p:sp>
      <p:sp>
        <p:nvSpPr>
          <p:cNvPr name="TextBox 21" id="21"/>
          <p:cNvSpPr txBox="true"/>
          <p:nvPr/>
        </p:nvSpPr>
        <p:spPr>
          <a:xfrm rot="0">
            <a:off x="8765935" y="7189837"/>
            <a:ext cx="8493365" cy="322626"/>
          </a:xfrm>
          <a:prstGeom prst="rect">
            <a:avLst/>
          </a:prstGeom>
        </p:spPr>
        <p:txBody>
          <a:bodyPr anchor="t" rtlCol="false" tIns="0" lIns="0" bIns="0" rIns="0">
            <a:spAutoFit/>
          </a:bodyPr>
          <a:lstStyle/>
          <a:p>
            <a:pPr>
              <a:lnSpc>
                <a:spcPts val="2604"/>
              </a:lnSpc>
            </a:pPr>
            <a:r>
              <a:rPr lang="en-US" sz="2100">
                <a:solidFill>
                  <a:srgbClr val="FFFFFF"/>
                </a:solidFill>
                <a:latin typeface="Montserrat Semi-Bold Bold"/>
              </a:rPr>
              <a:t>What we think our kids tell us is happening in SOS Band</a:t>
            </a:r>
          </a:p>
        </p:txBody>
      </p:sp>
      <p:sp>
        <p:nvSpPr>
          <p:cNvPr name="TextBox 22" id="22"/>
          <p:cNvSpPr txBox="true"/>
          <p:nvPr/>
        </p:nvSpPr>
        <p:spPr>
          <a:xfrm rot="0">
            <a:off x="8765935" y="8552053"/>
            <a:ext cx="9291027" cy="322626"/>
          </a:xfrm>
          <a:prstGeom prst="rect">
            <a:avLst/>
          </a:prstGeom>
        </p:spPr>
        <p:txBody>
          <a:bodyPr anchor="t" rtlCol="false" tIns="0" lIns="0" bIns="0" rIns="0">
            <a:spAutoFit/>
          </a:bodyPr>
          <a:lstStyle/>
          <a:p>
            <a:pPr>
              <a:lnSpc>
                <a:spcPts val="2604"/>
              </a:lnSpc>
            </a:pPr>
            <a:r>
              <a:rPr lang="en-US" sz="2100">
                <a:solidFill>
                  <a:srgbClr val="FFFFFF"/>
                </a:solidFill>
                <a:latin typeface="Montserrat Semi-Bold Bold"/>
              </a:rPr>
              <a:t>What they actually tell us is happening in the SOS Band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7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5316350" y="-1609725"/>
            <a:ext cx="3650950" cy="4114800"/>
          </a:xfrm>
          <a:prstGeom prst="rect">
            <a:avLst/>
          </a:prstGeom>
        </p:spPr>
      </p:pic>
      <p:grpSp>
        <p:nvGrpSpPr>
          <p:cNvPr name="Group 3" id="3"/>
          <p:cNvGrpSpPr/>
          <p:nvPr/>
        </p:nvGrpSpPr>
        <p:grpSpPr>
          <a:xfrm rot="0">
            <a:off x="1004449" y="5572125"/>
            <a:ext cx="7215248" cy="3686175"/>
            <a:chOff x="0" y="0"/>
            <a:chExt cx="9620331" cy="4914900"/>
          </a:xfrm>
        </p:grpSpPr>
        <p:pic>
          <p:nvPicPr>
            <p:cNvPr name="Picture 4" id="4"/>
            <p:cNvPicPr>
              <a:picLocks noChangeAspect="true"/>
            </p:cNvPicPr>
            <p:nvPr/>
          </p:nvPicPr>
          <p:blipFill>
            <a:blip r:embed="rId4">
              <a:alphaModFix amt="76000"/>
            </a:blip>
            <a:srcRect l="2900" t="0" r="2900" b="0"/>
            <a:stretch>
              <a:fillRect/>
            </a:stretch>
          </p:blipFill>
          <p:spPr>
            <a:xfrm>
              <a:off x="0" y="0"/>
              <a:ext cx="9620331" cy="4914900"/>
            </a:xfrm>
            <a:prstGeom prst="rect">
              <a:avLst/>
            </a:prstGeom>
          </p:spPr>
        </p:pic>
      </p:grpSp>
      <p:sp>
        <p:nvSpPr>
          <p:cNvPr name="AutoShape 5" id="5"/>
          <p:cNvSpPr/>
          <p:nvPr/>
        </p:nvSpPr>
        <p:spPr>
          <a:xfrm rot="0">
            <a:off x="9144000" y="9210675"/>
            <a:ext cx="7997825" cy="0"/>
          </a:xfrm>
          <a:prstGeom prst="line">
            <a:avLst/>
          </a:prstGeom>
          <a:ln cap="rnd" w="47625">
            <a:solidFill>
              <a:srgbClr val="FFFFFF"/>
            </a:solidFill>
            <a:prstDash val="solid"/>
            <a:headEnd type="none" len="sm" w="sm"/>
            <a:tailEnd type="none" len="sm" w="sm"/>
          </a:ln>
        </p:spPr>
      </p:sp>
      <p:grpSp>
        <p:nvGrpSpPr>
          <p:cNvPr name="Group 6" id="6"/>
          <p:cNvGrpSpPr/>
          <p:nvPr/>
        </p:nvGrpSpPr>
        <p:grpSpPr>
          <a:xfrm rot="0">
            <a:off x="11562974" y="447675"/>
            <a:ext cx="5578851" cy="2339556"/>
            <a:chOff x="0" y="0"/>
            <a:chExt cx="7438468" cy="3119408"/>
          </a:xfrm>
        </p:grpSpPr>
        <p:pic>
          <p:nvPicPr>
            <p:cNvPr name="Picture 7" id="7"/>
            <p:cNvPicPr>
              <a:picLocks noChangeAspect="true"/>
            </p:cNvPicPr>
            <p:nvPr/>
          </p:nvPicPr>
          <p:blipFill>
            <a:blip r:embed="rId5"/>
            <a:srcRect l="0" t="20000" r="0" b="20092"/>
            <a:stretch>
              <a:fillRect/>
            </a:stretch>
          </p:blipFill>
          <p:spPr>
            <a:xfrm>
              <a:off x="0" y="0"/>
              <a:ext cx="7438468" cy="3119408"/>
            </a:xfrm>
            <a:prstGeom prst="rect">
              <a:avLst/>
            </a:prstGeom>
          </p:spPr>
        </p:pic>
      </p:grpSp>
      <p:grpSp>
        <p:nvGrpSpPr>
          <p:cNvPr name="Group 8" id="8"/>
          <p:cNvGrpSpPr/>
          <p:nvPr/>
        </p:nvGrpSpPr>
        <p:grpSpPr>
          <a:xfrm rot="0">
            <a:off x="9144000" y="447675"/>
            <a:ext cx="2418974" cy="2339556"/>
            <a:chOff x="0" y="0"/>
            <a:chExt cx="3225298" cy="3119408"/>
          </a:xfrm>
        </p:grpSpPr>
        <p:sp>
          <p:nvSpPr>
            <p:cNvPr name="AutoShape 9" id="9"/>
            <p:cNvSpPr/>
            <p:nvPr/>
          </p:nvSpPr>
          <p:spPr>
            <a:xfrm>
              <a:off x="0" y="0"/>
              <a:ext cx="3225298" cy="3119408"/>
            </a:xfrm>
            <a:prstGeom prst="rect">
              <a:avLst/>
            </a:prstGeom>
            <a:solidFill>
              <a:srgbClr val="991B1A"/>
            </a:solidFill>
          </p:spPr>
        </p:sp>
      </p:gr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9929530" y="1240516"/>
            <a:ext cx="847913" cy="847913"/>
          </a:xfrm>
          <a:prstGeom prst="rect">
            <a:avLst/>
          </a:prstGeom>
        </p:spPr>
      </p:pic>
      <p:pic>
        <p:nvPicPr>
          <p:cNvPr name="Picture 11" id="11"/>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028700" y="726612"/>
            <a:ext cx="604175" cy="604175"/>
          </a:xfrm>
          <a:prstGeom prst="rect">
            <a:avLst/>
          </a:prstGeom>
        </p:spPr>
      </p:pic>
      <p:pic>
        <p:nvPicPr>
          <p:cNvPr name="Picture 12" id="12"/>
          <p:cNvPicPr>
            <a:picLocks noChangeAspect="true"/>
          </p:cNvPicPr>
          <p:nvPr/>
        </p:nvPicPr>
        <p:blipFill>
          <a:blip r:embed="rId10"/>
          <a:srcRect l="0" t="0" r="0" b="0"/>
          <a:stretch>
            <a:fillRect/>
          </a:stretch>
        </p:blipFill>
        <p:spPr>
          <a:xfrm flipH="false" flipV="false" rot="0">
            <a:off x="755211" y="447675"/>
            <a:ext cx="877665" cy="1134300"/>
          </a:xfrm>
          <a:prstGeom prst="rect">
            <a:avLst/>
          </a:prstGeom>
        </p:spPr>
      </p:pic>
      <p:pic>
        <p:nvPicPr>
          <p:cNvPr name="Picture 13" id="13"/>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9014400" y="3026752"/>
            <a:ext cx="1327999" cy="1356129"/>
          </a:xfrm>
          <a:prstGeom prst="rect">
            <a:avLst/>
          </a:prstGeom>
        </p:spPr>
      </p:pic>
      <p:pic>
        <p:nvPicPr>
          <p:cNvPr name="Picture 14" id="14"/>
          <p:cNvPicPr>
            <a:picLocks noChangeAspect="true"/>
          </p:cNvPicPr>
          <p:nvPr/>
        </p:nvPicPr>
        <p:blipFill>
          <a:blip r:embed="rId13"/>
          <a:srcRect l="0" t="0" r="0" b="0"/>
          <a:stretch>
            <a:fillRect/>
          </a:stretch>
        </p:blipFill>
        <p:spPr>
          <a:xfrm flipH="false" flipV="false" rot="0">
            <a:off x="13297722" y="3189389"/>
            <a:ext cx="3019839" cy="1211348"/>
          </a:xfrm>
          <a:prstGeom prst="rect">
            <a:avLst/>
          </a:prstGeom>
        </p:spPr>
      </p:pic>
      <p:pic>
        <p:nvPicPr>
          <p:cNvPr name="Picture 15" id="15"/>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9004942" y="5846065"/>
            <a:ext cx="1337457" cy="1369835"/>
          </a:xfrm>
          <a:prstGeom prst="rect">
            <a:avLst/>
          </a:prstGeom>
        </p:spPr>
      </p:pic>
      <p:pic>
        <p:nvPicPr>
          <p:cNvPr name="Picture 16" id="16"/>
          <p:cNvPicPr>
            <a:picLocks noChangeAspect="true"/>
          </p:cNvPicPr>
          <p:nvPr/>
        </p:nvPicPr>
        <p:blipFill>
          <a:blip r:embed="rId16"/>
          <a:srcRect l="0" t="0" r="0" b="0"/>
          <a:stretch>
            <a:fillRect/>
          </a:stretch>
        </p:blipFill>
        <p:spPr>
          <a:xfrm flipH="false" flipV="false" rot="0">
            <a:off x="13415197" y="5912062"/>
            <a:ext cx="1237840" cy="1237840"/>
          </a:xfrm>
          <a:prstGeom prst="rect">
            <a:avLst/>
          </a:prstGeom>
        </p:spPr>
      </p:pic>
      <p:pic>
        <p:nvPicPr>
          <p:cNvPr name="Picture 17" id="17"/>
          <p:cNvPicPr>
            <a:picLocks noChangeAspect="true"/>
          </p:cNvPicPr>
          <p:nvPr/>
        </p:nvPicPr>
        <p:blipFill>
          <a:blip r:embed="rId17"/>
          <a:srcRect l="0" t="0" r="0" b="0"/>
          <a:stretch>
            <a:fillRect/>
          </a:stretch>
        </p:blipFill>
        <p:spPr>
          <a:xfrm flipH="false" flipV="false" rot="0">
            <a:off x="14722091" y="5912062"/>
            <a:ext cx="1237840" cy="1237840"/>
          </a:xfrm>
          <a:prstGeom prst="rect">
            <a:avLst/>
          </a:prstGeom>
        </p:spPr>
      </p:pic>
      <p:pic>
        <p:nvPicPr>
          <p:cNvPr name="Picture 18" id="18"/>
          <p:cNvPicPr>
            <a:picLocks noChangeAspect="true"/>
          </p:cNvPicPr>
          <p:nvPr/>
        </p:nvPicPr>
        <p:blipFill>
          <a:blip r:embed="rId18"/>
          <a:srcRect l="0" t="0" r="0" b="0"/>
          <a:stretch>
            <a:fillRect/>
          </a:stretch>
        </p:blipFill>
        <p:spPr>
          <a:xfrm flipH="false" flipV="false" rot="0">
            <a:off x="16036379" y="5912062"/>
            <a:ext cx="1222921" cy="1222921"/>
          </a:xfrm>
          <a:prstGeom prst="rect">
            <a:avLst/>
          </a:prstGeom>
        </p:spPr>
      </p:pic>
      <p:sp>
        <p:nvSpPr>
          <p:cNvPr name="TextBox 19" id="19"/>
          <p:cNvSpPr txBox="true"/>
          <p:nvPr/>
        </p:nvSpPr>
        <p:spPr>
          <a:xfrm rot="0">
            <a:off x="9131875" y="7679249"/>
            <a:ext cx="3844103"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https://spiritofsaginawband.com</a:t>
            </a:r>
          </a:p>
        </p:txBody>
      </p:sp>
      <p:sp>
        <p:nvSpPr>
          <p:cNvPr name="TextBox 20" id="20"/>
          <p:cNvSpPr txBox="true"/>
          <p:nvPr/>
        </p:nvSpPr>
        <p:spPr>
          <a:xfrm rot="0">
            <a:off x="13415197" y="7679249"/>
            <a:ext cx="4225107"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@Saginaw Band Boosters (FB)</a:t>
            </a:r>
          </a:p>
          <a:p>
            <a:pPr>
              <a:lnSpc>
                <a:spcPts val="2940"/>
              </a:lnSpc>
            </a:pPr>
            <a:r>
              <a:rPr lang="en-US" sz="2100">
                <a:solidFill>
                  <a:srgbClr val="FFFFFF"/>
                </a:solidFill>
                <a:latin typeface="Montserrat"/>
              </a:rPr>
              <a:t>@spiritofsaginaw (Insta)</a:t>
            </a:r>
          </a:p>
          <a:p>
            <a:pPr>
              <a:lnSpc>
                <a:spcPts val="2940"/>
              </a:lnSpc>
            </a:pPr>
            <a:r>
              <a:rPr lang="en-US" sz="2100">
                <a:solidFill>
                  <a:srgbClr val="FFFFFF"/>
                </a:solidFill>
                <a:latin typeface="Montserrat"/>
              </a:rPr>
              <a:t>@SpiritofSaginaw (Twitter)</a:t>
            </a:r>
          </a:p>
        </p:txBody>
      </p:sp>
      <p:sp>
        <p:nvSpPr>
          <p:cNvPr name="TextBox 21" id="21"/>
          <p:cNvSpPr txBox="true"/>
          <p:nvPr/>
        </p:nvSpPr>
        <p:spPr>
          <a:xfrm rot="0">
            <a:off x="9131875" y="7235571"/>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Booster Website</a:t>
            </a:r>
          </a:p>
        </p:txBody>
      </p:sp>
      <p:sp>
        <p:nvSpPr>
          <p:cNvPr name="TextBox 22" id="22"/>
          <p:cNvSpPr txBox="true"/>
          <p:nvPr/>
        </p:nvSpPr>
        <p:spPr>
          <a:xfrm rot="0">
            <a:off x="13415197" y="7235571"/>
            <a:ext cx="3844103" cy="359283"/>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Growing Up</a:t>
            </a:r>
          </a:p>
        </p:txBody>
      </p:sp>
      <p:sp>
        <p:nvSpPr>
          <p:cNvPr name="TextBox 23" id="23"/>
          <p:cNvSpPr txBox="true"/>
          <p:nvPr/>
        </p:nvSpPr>
        <p:spPr>
          <a:xfrm rot="0">
            <a:off x="1028700" y="2473621"/>
            <a:ext cx="7190998"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RESOURCES AT YOUR FINGERTIPS</a:t>
            </a:r>
          </a:p>
        </p:txBody>
      </p:sp>
      <p:sp>
        <p:nvSpPr>
          <p:cNvPr name="TextBox 24" id="24"/>
          <p:cNvSpPr txBox="true"/>
          <p:nvPr/>
        </p:nvSpPr>
        <p:spPr>
          <a:xfrm rot="0">
            <a:off x="1012825" y="3502049"/>
            <a:ext cx="6928908" cy="1470335"/>
          </a:xfrm>
          <a:prstGeom prst="rect">
            <a:avLst/>
          </a:prstGeom>
        </p:spPr>
        <p:txBody>
          <a:bodyPr anchor="t" rtlCol="false" tIns="0" lIns="0" bIns="0" rIns="0">
            <a:spAutoFit/>
          </a:bodyPr>
          <a:lstStyle/>
          <a:p>
            <a:pPr>
              <a:lnSpc>
                <a:spcPts val="2940"/>
              </a:lnSpc>
            </a:pPr>
            <a:r>
              <a:rPr lang="en-US" sz="2100">
                <a:solidFill>
                  <a:srgbClr val="FFFFFF"/>
                </a:solidFill>
                <a:latin typeface="Montserrat"/>
              </a:rPr>
              <a:t>With a large program, there is ALWAYS information available to you.</a:t>
            </a:r>
          </a:p>
          <a:p>
            <a:pPr>
              <a:lnSpc>
                <a:spcPts val="2940"/>
              </a:lnSpc>
            </a:pPr>
            <a:r>
              <a:rPr lang="en-US" sz="2100">
                <a:solidFill>
                  <a:srgbClr val="FFFFFF"/>
                </a:solidFill>
                <a:latin typeface="Montserrat"/>
              </a:rPr>
              <a:t>Help us help you by searching, bookmarking, and following our platforms.</a:t>
            </a:r>
          </a:p>
        </p:txBody>
      </p:sp>
      <p:sp>
        <p:nvSpPr>
          <p:cNvPr name="TextBox 25" id="25"/>
          <p:cNvSpPr txBox="true"/>
          <p:nvPr/>
        </p:nvSpPr>
        <p:spPr>
          <a:xfrm rot="0">
            <a:off x="9014400" y="4844415"/>
            <a:ext cx="3441932"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https://www.emsisd.com/Page/1632</a:t>
            </a:r>
          </a:p>
        </p:txBody>
      </p:sp>
      <p:sp>
        <p:nvSpPr>
          <p:cNvPr name="TextBox 26" id="26"/>
          <p:cNvSpPr txBox="true"/>
          <p:nvPr/>
        </p:nvSpPr>
        <p:spPr>
          <a:xfrm rot="0">
            <a:off x="13297722" y="4844415"/>
            <a:ext cx="3505433"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https://www.emsisd.com/Page/23890</a:t>
            </a:r>
          </a:p>
        </p:txBody>
      </p:sp>
      <p:sp>
        <p:nvSpPr>
          <p:cNvPr name="TextBox 27" id="27"/>
          <p:cNvSpPr txBox="true"/>
          <p:nvPr/>
        </p:nvSpPr>
        <p:spPr>
          <a:xfrm rot="0">
            <a:off x="9014400" y="4400737"/>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Band Website</a:t>
            </a:r>
          </a:p>
        </p:txBody>
      </p:sp>
      <p:sp>
        <p:nvSpPr>
          <p:cNvPr name="TextBox 28" id="28"/>
          <p:cNvSpPr txBox="true"/>
          <p:nvPr/>
        </p:nvSpPr>
        <p:spPr>
          <a:xfrm rot="0">
            <a:off x="13297722" y="4400737"/>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Remind Account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EDEDE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2402511" y="5562290"/>
            <a:ext cx="1401121" cy="1382297"/>
          </a:xfrm>
          <a:prstGeom prst="rect">
            <a:avLst/>
          </a:prstGeom>
        </p:spPr>
      </p:pic>
      <p:sp>
        <p:nvSpPr>
          <p:cNvPr name="AutoShape 3" id="3"/>
          <p:cNvSpPr/>
          <p:nvPr/>
        </p:nvSpPr>
        <p:spPr>
          <a:xfrm rot="0">
            <a:off x="6321219" y="0"/>
            <a:ext cx="11966781" cy="10287000"/>
          </a:xfrm>
          <a:prstGeom prst="rect">
            <a:avLst/>
          </a:prstGeom>
          <a:solidFill>
            <a:srgbClr val="FFFFFF"/>
          </a:solidFill>
        </p:spPr>
      </p:sp>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31512">
            <a:off x="5175348" y="5079946"/>
            <a:ext cx="1483670" cy="1367674"/>
          </a:xfrm>
          <a:prstGeom prst="rect">
            <a:avLst/>
          </a:prstGeom>
        </p:spPr>
      </p:pic>
      <p:grpSp>
        <p:nvGrpSpPr>
          <p:cNvPr name="Group 5" id="5"/>
          <p:cNvGrpSpPr/>
          <p:nvPr/>
        </p:nvGrpSpPr>
        <p:grpSpPr>
          <a:xfrm rot="0">
            <a:off x="7886765" y="6611918"/>
            <a:ext cx="9372535" cy="2897204"/>
            <a:chOff x="0" y="0"/>
            <a:chExt cx="12496714" cy="3862939"/>
          </a:xfrm>
        </p:grpSpPr>
        <p:sp>
          <p:nvSpPr>
            <p:cNvPr name="AutoShape 6" id="6"/>
            <p:cNvSpPr/>
            <p:nvPr/>
          </p:nvSpPr>
          <p:spPr>
            <a:xfrm rot="0">
              <a:off x="46580" y="0"/>
              <a:ext cx="12450133" cy="0"/>
            </a:xfrm>
            <a:prstGeom prst="line">
              <a:avLst/>
            </a:prstGeom>
            <a:ln cap="rnd" w="71236">
              <a:solidFill>
                <a:srgbClr val="231F20"/>
              </a:solidFill>
              <a:prstDash val="solid"/>
              <a:headEnd type="none" len="sm" w="sm"/>
              <a:tailEnd type="none" len="sm" w="sm"/>
            </a:ln>
          </p:spPr>
        </p:sp>
        <p:sp>
          <p:nvSpPr>
            <p:cNvPr name="AutoShape 7" id="7"/>
            <p:cNvSpPr/>
            <p:nvPr/>
          </p:nvSpPr>
          <p:spPr>
            <a:xfrm rot="0">
              <a:off x="46580" y="348782"/>
              <a:ext cx="12450133" cy="0"/>
            </a:xfrm>
            <a:prstGeom prst="line">
              <a:avLst/>
            </a:prstGeom>
            <a:ln cap="rnd" w="71236">
              <a:solidFill>
                <a:srgbClr val="231F20"/>
              </a:solidFill>
              <a:prstDash val="solid"/>
              <a:headEnd type="none" len="sm" w="sm"/>
              <a:tailEnd type="none" len="sm" w="sm"/>
            </a:ln>
          </p:spPr>
        </p:sp>
        <p:sp>
          <p:nvSpPr>
            <p:cNvPr name="AutoShape 8" id="8"/>
            <p:cNvSpPr/>
            <p:nvPr/>
          </p:nvSpPr>
          <p:spPr>
            <a:xfrm rot="0">
              <a:off x="46580" y="662685"/>
              <a:ext cx="12450133" cy="0"/>
            </a:xfrm>
            <a:prstGeom prst="line">
              <a:avLst/>
            </a:prstGeom>
            <a:ln cap="rnd" w="71236">
              <a:solidFill>
                <a:srgbClr val="231F20"/>
              </a:solidFill>
              <a:prstDash val="solid"/>
              <a:headEnd type="none" len="sm" w="sm"/>
              <a:tailEnd type="none" len="sm" w="sm"/>
            </a:ln>
          </p:spPr>
        </p:sp>
        <p:sp>
          <p:nvSpPr>
            <p:cNvPr name="AutoShape 9" id="9"/>
            <p:cNvSpPr/>
            <p:nvPr/>
          </p:nvSpPr>
          <p:spPr>
            <a:xfrm rot="0">
              <a:off x="46580" y="1011467"/>
              <a:ext cx="12450133" cy="0"/>
            </a:xfrm>
            <a:prstGeom prst="line">
              <a:avLst/>
            </a:prstGeom>
            <a:ln cap="rnd" w="71236">
              <a:solidFill>
                <a:srgbClr val="231F20"/>
              </a:solidFill>
              <a:prstDash val="solid"/>
              <a:headEnd type="none" len="sm" w="sm"/>
              <a:tailEnd type="none" len="sm" w="sm"/>
            </a:ln>
          </p:spPr>
        </p:sp>
        <p:sp>
          <p:nvSpPr>
            <p:cNvPr name="AutoShape 10" id="10"/>
            <p:cNvSpPr/>
            <p:nvPr/>
          </p:nvSpPr>
          <p:spPr>
            <a:xfrm rot="0">
              <a:off x="46580" y="2367721"/>
              <a:ext cx="12450133" cy="0"/>
            </a:xfrm>
            <a:prstGeom prst="line">
              <a:avLst/>
            </a:prstGeom>
            <a:ln cap="rnd" w="71236">
              <a:solidFill>
                <a:srgbClr val="231F20"/>
              </a:solidFill>
              <a:prstDash val="solid"/>
              <a:headEnd type="none" len="sm" w="sm"/>
              <a:tailEnd type="none" len="sm" w="sm"/>
            </a:ln>
          </p:spPr>
        </p:sp>
        <p:sp>
          <p:nvSpPr>
            <p:cNvPr name="AutoShape 11" id="11"/>
            <p:cNvSpPr/>
            <p:nvPr/>
          </p:nvSpPr>
          <p:spPr>
            <a:xfrm rot="0">
              <a:off x="46580" y="2716503"/>
              <a:ext cx="12450133" cy="0"/>
            </a:xfrm>
            <a:prstGeom prst="line">
              <a:avLst/>
            </a:prstGeom>
            <a:ln cap="rnd" w="71236">
              <a:solidFill>
                <a:srgbClr val="231F20"/>
              </a:solidFill>
              <a:prstDash val="solid"/>
              <a:headEnd type="none" len="sm" w="sm"/>
              <a:tailEnd type="none" len="sm" w="sm"/>
            </a:ln>
          </p:spPr>
        </p:sp>
        <p:sp>
          <p:nvSpPr>
            <p:cNvPr name="AutoShape 12" id="12"/>
            <p:cNvSpPr/>
            <p:nvPr/>
          </p:nvSpPr>
          <p:spPr>
            <a:xfrm rot="0">
              <a:off x="46580" y="3030406"/>
              <a:ext cx="12450133" cy="0"/>
            </a:xfrm>
            <a:prstGeom prst="line">
              <a:avLst/>
            </a:prstGeom>
            <a:ln cap="rnd" w="71236">
              <a:solidFill>
                <a:srgbClr val="231F20"/>
              </a:solidFill>
              <a:prstDash val="solid"/>
              <a:headEnd type="none" len="sm" w="sm"/>
              <a:tailEnd type="none" len="sm" w="sm"/>
            </a:ln>
          </p:spPr>
        </p:sp>
        <p:sp>
          <p:nvSpPr>
            <p:cNvPr name="AutoShape 13" id="13"/>
            <p:cNvSpPr/>
            <p:nvPr/>
          </p:nvSpPr>
          <p:spPr>
            <a:xfrm rot="0">
              <a:off x="46580" y="3379188"/>
              <a:ext cx="12450133" cy="0"/>
            </a:xfrm>
            <a:prstGeom prst="line">
              <a:avLst/>
            </a:prstGeom>
            <a:ln cap="rnd" w="71236">
              <a:solidFill>
                <a:srgbClr val="231F20"/>
              </a:solidFill>
              <a:prstDash val="solid"/>
              <a:headEnd type="none" len="sm" w="sm"/>
              <a:tailEnd type="none" len="sm" w="sm"/>
            </a:ln>
          </p:spPr>
        </p:sp>
        <p:sp>
          <p:nvSpPr>
            <p:cNvPr name="AutoShape 14" id="14"/>
            <p:cNvSpPr/>
            <p:nvPr/>
          </p:nvSpPr>
          <p:spPr>
            <a:xfrm rot="0">
              <a:off x="46580" y="3797727"/>
              <a:ext cx="12450133" cy="0"/>
            </a:xfrm>
            <a:prstGeom prst="line">
              <a:avLst/>
            </a:prstGeom>
            <a:ln cap="rnd" w="71236">
              <a:solidFill>
                <a:srgbClr val="231F20"/>
              </a:solidFill>
              <a:prstDash val="solid"/>
              <a:headEnd type="none" len="sm" w="sm"/>
              <a:tailEnd type="none" len="sm" w="sm"/>
            </a:ln>
          </p:spPr>
        </p:sp>
        <p:sp>
          <p:nvSpPr>
            <p:cNvPr name="AutoShape 15" id="15"/>
            <p:cNvSpPr/>
            <p:nvPr/>
          </p:nvSpPr>
          <p:spPr>
            <a:xfrm rot="5400000">
              <a:off x="-1908179" y="1908179"/>
              <a:ext cx="3862939" cy="0"/>
            </a:xfrm>
            <a:prstGeom prst="line">
              <a:avLst/>
            </a:prstGeom>
            <a:ln cap="rnd" w="42742">
              <a:solidFill>
                <a:srgbClr val="231F20"/>
              </a:solidFill>
              <a:prstDash val="solid"/>
              <a:headEnd type="none" len="sm" w="sm"/>
              <a:tailEnd type="none" len="sm" w="sm"/>
            </a:ln>
          </p:spPr>
        </p:sp>
      </p:grpSp>
      <p:pic>
        <p:nvPicPr>
          <p:cNvPr name="Picture 16" id="1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163857" y="8116762"/>
            <a:ext cx="796223" cy="1141538"/>
          </a:xfrm>
          <a:prstGeom prst="rect">
            <a:avLst/>
          </a:prstGeom>
        </p:spPr>
      </p:pic>
      <p:sp>
        <p:nvSpPr>
          <p:cNvPr name="TextBox 17" id="17"/>
          <p:cNvSpPr txBox="true"/>
          <p:nvPr/>
        </p:nvSpPr>
        <p:spPr>
          <a:xfrm rot="0">
            <a:off x="2752791" y="5878520"/>
            <a:ext cx="700561" cy="733398"/>
          </a:xfrm>
          <a:prstGeom prst="rect">
            <a:avLst/>
          </a:prstGeom>
        </p:spPr>
        <p:txBody>
          <a:bodyPr anchor="t" rtlCol="false" tIns="0" lIns="0" bIns="0" rIns="0">
            <a:spAutoFit/>
          </a:bodyPr>
          <a:lstStyle/>
          <a:p>
            <a:pPr algn="ctr">
              <a:lnSpc>
                <a:spcPts val="5850"/>
              </a:lnSpc>
            </a:pPr>
            <a:r>
              <a:rPr lang="en-US" sz="4500">
                <a:solidFill>
                  <a:srgbClr val="EFEFEF"/>
                </a:solidFill>
                <a:latin typeface="More Sugar Bold"/>
              </a:rPr>
              <a:t>#</a:t>
            </a:r>
          </a:p>
        </p:txBody>
      </p:sp>
      <p:sp>
        <p:nvSpPr>
          <p:cNvPr name="TextBox 18" id="18"/>
          <p:cNvSpPr txBox="true"/>
          <p:nvPr/>
        </p:nvSpPr>
        <p:spPr>
          <a:xfrm rot="0">
            <a:off x="1028700" y="3983247"/>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sp>
        <p:nvSpPr>
          <p:cNvPr name="TextBox 19" id="19"/>
          <p:cNvSpPr txBox="true"/>
          <p:nvPr/>
        </p:nvSpPr>
        <p:spPr>
          <a:xfrm rot="0">
            <a:off x="7703590" y="1733701"/>
            <a:ext cx="9372535"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What else do you want to know?</a:t>
            </a:r>
          </a:p>
        </p:txBody>
      </p:sp>
      <p:sp>
        <p:nvSpPr>
          <p:cNvPr name="TextBox 20" id="20"/>
          <p:cNvSpPr txBox="true"/>
          <p:nvPr/>
        </p:nvSpPr>
        <p:spPr>
          <a:xfrm rot="0">
            <a:off x="7519477" y="3530574"/>
            <a:ext cx="9570265" cy="1780459"/>
          </a:xfrm>
          <a:prstGeom prst="rect">
            <a:avLst/>
          </a:prstGeom>
        </p:spPr>
        <p:txBody>
          <a:bodyPr anchor="t" rtlCol="false" tIns="0" lIns="0" bIns="0" rIns="0">
            <a:spAutoFit/>
          </a:bodyPr>
          <a:lstStyle/>
          <a:p>
            <a:pPr algn="ctr">
              <a:lnSpc>
                <a:spcPts val="4759"/>
              </a:lnSpc>
            </a:pPr>
            <a:r>
              <a:rPr lang="en-US" sz="3399">
                <a:solidFill>
                  <a:srgbClr val="000000"/>
                </a:solidFill>
                <a:latin typeface="Open Sans Light"/>
              </a:rPr>
              <a:t>Contact Directors or Band Booster Officers if you have more questions.</a:t>
            </a:r>
          </a:p>
          <a:p>
            <a:pPr algn="ctr">
              <a:lnSpc>
                <a:spcPts val="4759"/>
              </a:lnSpc>
            </a:pPr>
            <a:r>
              <a:rPr lang="en-US" sz="3399">
                <a:solidFill>
                  <a:srgbClr val="000000"/>
                </a:solidFill>
                <a:latin typeface="Open Sans Light"/>
              </a:rPr>
              <a:t>Check our our website as well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10663767" y="3492500"/>
            <a:ext cx="3907367" cy="6053667"/>
            <a:chOff x="0" y="0"/>
            <a:chExt cx="5209822" cy="8071556"/>
          </a:xfrm>
        </p:grpSpPr>
        <p:pic>
          <p:nvPicPr>
            <p:cNvPr name="Picture 3" id="3"/>
            <p:cNvPicPr>
              <a:picLocks noChangeAspect="true"/>
            </p:cNvPicPr>
            <p:nvPr/>
          </p:nvPicPr>
          <p:blipFill>
            <a:blip r:embed="rId2"/>
            <a:srcRect l="28478" t="0" r="28478" b="0"/>
            <a:stretch>
              <a:fillRect/>
            </a:stretch>
          </p:blipFill>
          <p:spPr>
            <a:xfrm>
              <a:off x="0" y="0"/>
              <a:ext cx="5209822" cy="8071556"/>
            </a:xfrm>
            <a:prstGeom prst="rect">
              <a:avLst/>
            </a:prstGeom>
          </p:spPr>
        </p:pic>
      </p:grpSp>
      <p:grpSp>
        <p:nvGrpSpPr>
          <p:cNvPr name="Group 4" id="4"/>
          <p:cNvGrpSpPr/>
          <p:nvPr/>
        </p:nvGrpSpPr>
        <p:grpSpPr>
          <a:xfrm rot="0">
            <a:off x="14743642" y="4741333"/>
            <a:ext cx="3553883" cy="5545667"/>
            <a:chOff x="0" y="0"/>
            <a:chExt cx="4738511" cy="7394222"/>
          </a:xfrm>
        </p:grpSpPr>
        <p:pic>
          <p:nvPicPr>
            <p:cNvPr name="Picture 5" id="5"/>
            <p:cNvPicPr>
              <a:picLocks noChangeAspect="true"/>
            </p:cNvPicPr>
            <p:nvPr/>
          </p:nvPicPr>
          <p:blipFill>
            <a:blip r:embed="rId2"/>
            <a:srcRect l="28632" t="0" r="28632" b="0"/>
            <a:stretch>
              <a:fillRect/>
            </a:stretch>
          </p:blipFill>
          <p:spPr>
            <a:xfrm>
              <a:off x="0" y="0"/>
              <a:ext cx="4738511" cy="7394222"/>
            </a:xfrm>
            <a:prstGeom prst="rect">
              <a:avLst/>
            </a:prstGeom>
          </p:spPr>
        </p:pic>
      </p:grpSp>
      <p:grpSp>
        <p:nvGrpSpPr>
          <p:cNvPr name="Group 6" id="6"/>
          <p:cNvGrpSpPr/>
          <p:nvPr/>
        </p:nvGrpSpPr>
        <p:grpSpPr>
          <a:xfrm rot="0">
            <a:off x="14743642" y="0"/>
            <a:ext cx="3553883" cy="4572000"/>
            <a:chOff x="0" y="0"/>
            <a:chExt cx="4738511" cy="6096000"/>
          </a:xfrm>
        </p:grpSpPr>
        <p:pic>
          <p:nvPicPr>
            <p:cNvPr name="Picture 7" id="7"/>
            <p:cNvPicPr>
              <a:picLocks noChangeAspect="true"/>
            </p:cNvPicPr>
            <p:nvPr/>
          </p:nvPicPr>
          <p:blipFill>
            <a:blip r:embed="rId2"/>
            <a:srcRect l="24081" t="0" r="24081" b="0"/>
            <a:stretch>
              <a:fillRect/>
            </a:stretch>
          </p:blipFill>
          <p:spPr>
            <a:xfrm>
              <a:off x="0" y="0"/>
              <a:ext cx="4738511" cy="6096000"/>
            </a:xfrm>
            <a:prstGeom prst="rect">
              <a:avLst/>
            </a:prstGeom>
          </p:spPr>
        </p:pic>
      </p:grpSp>
      <p:pic>
        <p:nvPicPr>
          <p:cNvPr name="Picture 8" id="8"/>
          <p:cNvPicPr>
            <a:picLocks noChangeAspect="true"/>
          </p:cNvPicPr>
          <p:nvPr/>
        </p:nvPicPr>
        <p:blipFill>
          <a:blip r:embed="rId3">
            <a:alphaModFix amt="7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796775" y="7200900"/>
            <a:ext cx="3650950" cy="4114800"/>
          </a:xfrm>
          <a:prstGeom prst="rect">
            <a:avLst/>
          </a:prstGeom>
        </p:spPr>
      </p:pic>
      <p:sp>
        <p:nvSpPr>
          <p:cNvPr name="AutoShape 9" id="9"/>
          <p:cNvSpPr/>
          <p:nvPr/>
        </p:nvSpPr>
        <p:spPr>
          <a:xfrm rot="0">
            <a:off x="12805833" y="1579033"/>
            <a:ext cx="1765300" cy="1744133"/>
          </a:xfrm>
          <a:prstGeom prst="rect">
            <a:avLst/>
          </a:prstGeom>
          <a:solidFill>
            <a:srgbClr val="F1C203"/>
          </a:solidFill>
        </p:spPr>
      </p:sp>
      <p:pic>
        <p:nvPicPr>
          <p:cNvPr name="Picture 10" id="10"/>
          <p:cNvPicPr>
            <a:picLocks noChangeAspect="true"/>
          </p:cNvPicPr>
          <p:nvPr/>
        </p:nvPicPr>
        <p:blipFill>
          <a:blip r:embed="rId5"/>
          <a:srcRect l="0" t="0" r="0" b="0"/>
          <a:stretch>
            <a:fillRect/>
          </a:stretch>
        </p:blipFill>
        <p:spPr>
          <a:xfrm flipH="false" flipV="false" rot="0">
            <a:off x="731655" y="461550"/>
            <a:ext cx="877665" cy="1134300"/>
          </a:xfrm>
          <a:prstGeom prst="rect">
            <a:avLst/>
          </a:prstGeom>
        </p:spPr>
      </p:pic>
      <p:sp>
        <p:nvSpPr>
          <p:cNvPr name="TextBox 11" id="11"/>
          <p:cNvSpPr txBox="true"/>
          <p:nvPr/>
        </p:nvSpPr>
        <p:spPr>
          <a:xfrm rot="0">
            <a:off x="1028700" y="2777060"/>
            <a:ext cx="9635067" cy="5184273"/>
          </a:xfrm>
          <a:prstGeom prst="rect">
            <a:avLst/>
          </a:prstGeom>
        </p:spPr>
        <p:txBody>
          <a:bodyPr anchor="t" rtlCol="false" tIns="0" lIns="0" bIns="0" rIns="0">
            <a:spAutoFit/>
          </a:bodyPr>
          <a:lstStyle/>
          <a:p>
            <a:pPr marL="453390" indent="-226695" lvl="1">
              <a:lnSpc>
                <a:spcPts val="2940"/>
              </a:lnSpc>
              <a:buFont typeface="Arial"/>
              <a:buChar char="•"/>
            </a:pPr>
            <a:r>
              <a:rPr lang="en-US" sz="2100">
                <a:solidFill>
                  <a:srgbClr val="FFFFFF"/>
                </a:solidFill>
                <a:latin typeface="Montserrat"/>
              </a:rPr>
              <a:t>PE Credit</a:t>
            </a:r>
          </a:p>
          <a:p>
            <a:pPr marL="453390" indent="-226695" lvl="1">
              <a:lnSpc>
                <a:spcPts val="2940"/>
              </a:lnSpc>
              <a:buFont typeface="Arial"/>
              <a:buChar char="•"/>
            </a:pPr>
            <a:r>
              <a:rPr lang="en-US" sz="2100">
                <a:solidFill>
                  <a:srgbClr val="FFFFFF"/>
                </a:solidFill>
                <a:latin typeface="Montserrat"/>
              </a:rPr>
              <a:t>Fine Arts Credit</a:t>
            </a:r>
          </a:p>
          <a:p>
            <a:pPr marL="453390" indent="-226695" lvl="1">
              <a:lnSpc>
                <a:spcPts val="2940"/>
              </a:lnSpc>
              <a:buFont typeface="Arial"/>
              <a:buChar char="•"/>
            </a:pPr>
            <a:r>
              <a:rPr lang="en-US" sz="2100">
                <a:solidFill>
                  <a:srgbClr val="FFFFFF"/>
                </a:solidFill>
                <a:latin typeface="Montserrat"/>
              </a:rPr>
              <a:t>Traits &amp; Skills that will help you to be hireable in any future career:</a:t>
            </a:r>
          </a:p>
          <a:p>
            <a:pPr marL="906780" indent="-302260" lvl="2">
              <a:lnSpc>
                <a:spcPts val="2940"/>
              </a:lnSpc>
              <a:buFont typeface="Arial"/>
              <a:buChar char="⚬"/>
            </a:pPr>
            <a:r>
              <a:rPr lang="en-US" sz="2100">
                <a:solidFill>
                  <a:srgbClr val="FFFFFF"/>
                </a:solidFill>
                <a:latin typeface="Montserrat"/>
              </a:rPr>
              <a:t>Goal Setting</a:t>
            </a:r>
          </a:p>
          <a:p>
            <a:pPr marL="906780" indent="-302260" lvl="2">
              <a:lnSpc>
                <a:spcPts val="2940"/>
              </a:lnSpc>
              <a:buFont typeface="Arial"/>
              <a:buChar char="⚬"/>
            </a:pPr>
            <a:r>
              <a:rPr lang="en-US" sz="2100">
                <a:solidFill>
                  <a:srgbClr val="FFFFFF"/>
                </a:solidFill>
                <a:latin typeface="Montserrat"/>
              </a:rPr>
              <a:t>Work Ethic</a:t>
            </a:r>
          </a:p>
          <a:p>
            <a:pPr marL="906780" indent="-302260" lvl="2">
              <a:lnSpc>
                <a:spcPts val="2940"/>
              </a:lnSpc>
              <a:buFont typeface="Arial"/>
              <a:buChar char="⚬"/>
            </a:pPr>
            <a:r>
              <a:rPr lang="en-US" sz="2100">
                <a:solidFill>
                  <a:srgbClr val="FFFFFF"/>
                </a:solidFill>
                <a:latin typeface="Montserrat"/>
              </a:rPr>
              <a:t>Responsibility</a:t>
            </a:r>
          </a:p>
          <a:p>
            <a:pPr marL="906780" indent="-302260" lvl="2">
              <a:lnSpc>
                <a:spcPts val="2940"/>
              </a:lnSpc>
              <a:buFont typeface="Arial"/>
              <a:buChar char="⚬"/>
            </a:pPr>
            <a:r>
              <a:rPr lang="en-US" sz="2100">
                <a:solidFill>
                  <a:srgbClr val="FFFFFF"/>
                </a:solidFill>
                <a:latin typeface="Montserrat"/>
              </a:rPr>
              <a:t>Time Management</a:t>
            </a:r>
          </a:p>
          <a:p>
            <a:pPr marL="906780" indent="-302260" lvl="2">
              <a:lnSpc>
                <a:spcPts val="2940"/>
              </a:lnSpc>
              <a:buFont typeface="Arial"/>
              <a:buChar char="⚬"/>
            </a:pPr>
            <a:r>
              <a:rPr lang="en-US" sz="2100">
                <a:solidFill>
                  <a:srgbClr val="FFFFFF"/>
                </a:solidFill>
                <a:latin typeface="Montserrat"/>
              </a:rPr>
              <a:t>Leadership</a:t>
            </a:r>
          </a:p>
          <a:p>
            <a:pPr marL="906780" indent="-302260" lvl="2">
              <a:lnSpc>
                <a:spcPts val="2940"/>
              </a:lnSpc>
              <a:buFont typeface="Arial"/>
              <a:buChar char="⚬"/>
            </a:pPr>
            <a:r>
              <a:rPr lang="en-US" sz="2100">
                <a:solidFill>
                  <a:srgbClr val="FFFFFF"/>
                </a:solidFill>
                <a:latin typeface="Montserrat"/>
              </a:rPr>
              <a:t>Discipline</a:t>
            </a:r>
          </a:p>
          <a:p>
            <a:pPr marL="906780" indent="-302260" lvl="2">
              <a:lnSpc>
                <a:spcPts val="2940"/>
              </a:lnSpc>
              <a:buFont typeface="Arial"/>
              <a:buChar char="⚬"/>
            </a:pPr>
            <a:r>
              <a:rPr lang="en-US" sz="2100">
                <a:solidFill>
                  <a:srgbClr val="FFFFFF"/>
                </a:solidFill>
                <a:latin typeface="Montserrat"/>
              </a:rPr>
              <a:t>Family &amp; Team Work</a:t>
            </a:r>
          </a:p>
          <a:p>
            <a:pPr marL="906780" indent="-302260" lvl="2">
              <a:lnSpc>
                <a:spcPts val="2940"/>
              </a:lnSpc>
              <a:buFont typeface="Arial"/>
              <a:buChar char="⚬"/>
            </a:pPr>
            <a:r>
              <a:rPr lang="en-US" sz="2100">
                <a:solidFill>
                  <a:srgbClr val="FFFFFF"/>
                </a:solidFill>
                <a:latin typeface="Montserrat"/>
              </a:rPr>
              <a:t>Diligence</a:t>
            </a:r>
          </a:p>
          <a:p>
            <a:pPr marL="906780" indent="-302260" lvl="2">
              <a:lnSpc>
                <a:spcPts val="2940"/>
              </a:lnSpc>
              <a:buFont typeface="Arial"/>
              <a:buChar char="⚬"/>
            </a:pPr>
            <a:r>
              <a:rPr lang="en-US" sz="2100">
                <a:solidFill>
                  <a:srgbClr val="FFFFFF"/>
                </a:solidFill>
                <a:latin typeface="Montserrat"/>
              </a:rPr>
              <a:t>Body Awareness &amp; Health</a:t>
            </a:r>
          </a:p>
          <a:p>
            <a:pPr marL="906780" indent="-302260" lvl="2">
              <a:lnSpc>
                <a:spcPts val="2940"/>
              </a:lnSpc>
              <a:buFont typeface="Arial"/>
              <a:buChar char="⚬"/>
            </a:pPr>
            <a:r>
              <a:rPr lang="en-US" sz="2100">
                <a:solidFill>
                  <a:srgbClr val="FFFFFF"/>
                </a:solidFill>
                <a:latin typeface="Montserrat"/>
              </a:rPr>
              <a:t>Life-long Friendships</a:t>
            </a:r>
          </a:p>
          <a:p>
            <a:pPr marL="906780" indent="-302260" lvl="2">
              <a:lnSpc>
                <a:spcPts val="2940"/>
              </a:lnSpc>
              <a:buFont typeface="Arial"/>
              <a:buChar char="⚬"/>
            </a:pPr>
            <a:r>
              <a:rPr lang="en-US" sz="2100">
                <a:solidFill>
                  <a:srgbClr val="FFFFFF"/>
                </a:solidFill>
                <a:latin typeface="Montserrat"/>
              </a:rPr>
              <a:t>A Home with people who care about you!</a:t>
            </a:r>
          </a:p>
        </p:txBody>
      </p:sp>
      <p:sp>
        <p:nvSpPr>
          <p:cNvPr name="TextBox 12" id="12"/>
          <p:cNvSpPr txBox="true"/>
          <p:nvPr/>
        </p:nvSpPr>
        <p:spPr>
          <a:xfrm rot="0">
            <a:off x="1028700" y="1796281"/>
            <a:ext cx="3717017"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WHY JOIN US</a:t>
            </a:r>
          </a:p>
        </p:txBody>
      </p:sp>
      <p:sp>
        <p:nvSpPr>
          <p:cNvPr name="TextBox 13" id="13"/>
          <p:cNvSpPr txBox="true"/>
          <p:nvPr/>
        </p:nvSpPr>
        <p:spPr>
          <a:xfrm rot="0">
            <a:off x="1170487" y="8325404"/>
            <a:ext cx="9046123" cy="1469815"/>
          </a:xfrm>
          <a:prstGeom prst="rect">
            <a:avLst/>
          </a:prstGeom>
        </p:spPr>
        <p:txBody>
          <a:bodyPr anchor="t" rtlCol="false" tIns="0" lIns="0" bIns="0" rIns="0">
            <a:spAutoFit/>
          </a:bodyPr>
          <a:lstStyle/>
          <a:p>
            <a:pPr algn="ctr">
              <a:lnSpc>
                <a:spcPts val="2968"/>
              </a:lnSpc>
            </a:pPr>
            <a:r>
              <a:rPr lang="en-US" sz="2120">
                <a:solidFill>
                  <a:srgbClr val="FFDE59"/>
                </a:solidFill>
                <a:latin typeface="Open Sans Light"/>
              </a:rPr>
              <a:t>"I could go on...I don't pay for band. I pay for the opportunities that band provides my kids with to develop attributes that will serve them well throughout their lives and give them the opportunity to bless the lives of others. From what I have seen so far, I think it is a great investment!"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52958" y="1028700"/>
            <a:ext cx="1401121" cy="1382297"/>
            <a:chOff x="0" y="0"/>
            <a:chExt cx="1868162" cy="1843063"/>
          </a:xfrm>
        </p:grpSpPr>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173" r="0" b="173"/>
            <a:stretch>
              <a:fillRect/>
            </a:stretch>
          </p:blipFill>
          <p:spPr>
            <a:xfrm flipH="false" flipV="false" rot="0">
              <a:off x="0" y="0"/>
              <a:ext cx="1868162" cy="1843063"/>
            </a:xfrm>
            <a:prstGeom prst="rect">
              <a:avLst/>
            </a:prstGeom>
          </p:spPr>
        </p:pic>
        <p:sp>
          <p:nvSpPr>
            <p:cNvPr name="TextBox 4" id="4"/>
            <p:cNvSpPr txBox="true"/>
            <p:nvPr/>
          </p:nvSpPr>
          <p:spPr>
            <a:xfrm rot="0">
              <a:off x="467040" y="437515"/>
              <a:ext cx="934081" cy="962025"/>
            </a:xfrm>
            <a:prstGeom prst="rect">
              <a:avLst/>
            </a:prstGeom>
          </p:spPr>
          <p:txBody>
            <a:bodyPr anchor="t" rtlCol="false" tIns="0" lIns="0" bIns="0" rIns="0">
              <a:spAutoFit/>
            </a:bodyPr>
            <a:lstStyle/>
            <a:p>
              <a:pPr algn="ctr">
                <a:lnSpc>
                  <a:spcPts val="5850"/>
                </a:lnSpc>
              </a:pPr>
              <a:r>
                <a:rPr lang="en-US" sz="4500">
                  <a:solidFill>
                    <a:srgbClr val="231F20"/>
                  </a:solidFill>
                  <a:latin typeface="More Sugar Bold"/>
                </a:rPr>
                <a:t>01</a:t>
              </a:r>
            </a:p>
          </p:txBody>
        </p:sp>
      </p:grpSp>
      <p:sp>
        <p:nvSpPr>
          <p:cNvPr name="TextBox 5" id="5"/>
          <p:cNvSpPr txBox="true"/>
          <p:nvPr/>
        </p:nvSpPr>
        <p:spPr>
          <a:xfrm rot="0">
            <a:off x="1028700" y="1114425"/>
            <a:ext cx="4888483" cy="1327785"/>
          </a:xfrm>
          <a:prstGeom prst="rect">
            <a:avLst/>
          </a:prstGeom>
        </p:spPr>
        <p:txBody>
          <a:bodyPr anchor="t" rtlCol="false" tIns="0" lIns="0" bIns="0" rIns="0">
            <a:spAutoFit/>
          </a:bodyPr>
          <a:lstStyle/>
          <a:p>
            <a:pPr>
              <a:lnSpc>
                <a:spcPts val="10230"/>
              </a:lnSpc>
            </a:pPr>
            <a:r>
              <a:rPr lang="en-US" sz="9300">
                <a:solidFill>
                  <a:srgbClr val="231F20"/>
                </a:solidFill>
                <a:latin typeface="More Sugar Thin Bold"/>
              </a:rPr>
              <a:t>Question</a:t>
            </a:r>
          </a:p>
        </p:txBody>
      </p:sp>
      <p:grpSp>
        <p:nvGrpSpPr>
          <p:cNvPr name="Group 6" id="6"/>
          <p:cNvGrpSpPr/>
          <p:nvPr/>
        </p:nvGrpSpPr>
        <p:grpSpPr>
          <a:xfrm rot="0">
            <a:off x="1156589" y="2773256"/>
            <a:ext cx="16230600" cy="6485044"/>
            <a:chOff x="0" y="0"/>
            <a:chExt cx="4918364" cy="1965165"/>
          </a:xfrm>
        </p:grpSpPr>
        <p:sp>
          <p:nvSpPr>
            <p:cNvPr name="Freeform 7" id="7"/>
            <p:cNvSpPr/>
            <p:nvPr/>
          </p:nvSpPr>
          <p:spPr>
            <a:xfrm>
              <a:off x="-3810" y="1270"/>
              <a:ext cx="4923444" cy="1963895"/>
            </a:xfrm>
            <a:custGeom>
              <a:avLst/>
              <a:gdLst/>
              <a:ahLst/>
              <a:cxnLst/>
              <a:rect r="r" b="b" t="t" l="l"/>
              <a:pathLst>
                <a:path h="1963895" w="4923444">
                  <a:moveTo>
                    <a:pt x="4919634" y="1680098"/>
                  </a:moveTo>
                  <a:cubicBezTo>
                    <a:pt x="4919634" y="1593332"/>
                    <a:pt x="4923444" y="1505094"/>
                    <a:pt x="4917094" y="1418327"/>
                  </a:cubicBezTo>
                  <a:cubicBezTo>
                    <a:pt x="4909474" y="1360973"/>
                    <a:pt x="4898044" y="230063"/>
                    <a:pt x="4898044" y="172708"/>
                  </a:cubicBezTo>
                  <a:cubicBezTo>
                    <a:pt x="4895504" y="133002"/>
                    <a:pt x="4894234" y="91824"/>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5"/>
                    <a:pt x="10160" y="105060"/>
                    <a:pt x="8890" y="137413"/>
                  </a:cubicBezTo>
                  <a:cubicBezTo>
                    <a:pt x="7620" y="156531"/>
                    <a:pt x="8890" y="177120"/>
                    <a:pt x="7620" y="196238"/>
                  </a:cubicBezTo>
                  <a:cubicBezTo>
                    <a:pt x="0" y="293300"/>
                    <a:pt x="5080" y="1494800"/>
                    <a:pt x="7620" y="1593332"/>
                  </a:cubicBezTo>
                  <a:cubicBezTo>
                    <a:pt x="6350" y="1671275"/>
                    <a:pt x="11430" y="1747747"/>
                    <a:pt x="11430" y="1825690"/>
                  </a:cubicBezTo>
                  <a:cubicBezTo>
                    <a:pt x="11430" y="1862456"/>
                    <a:pt x="15240" y="1900692"/>
                    <a:pt x="7620" y="1933415"/>
                  </a:cubicBezTo>
                  <a:cubicBezTo>
                    <a:pt x="5080" y="1942305"/>
                    <a:pt x="10160" y="1948655"/>
                    <a:pt x="19050" y="1949925"/>
                  </a:cubicBezTo>
                  <a:cubicBezTo>
                    <a:pt x="29210" y="1951195"/>
                    <a:pt x="38100" y="1951195"/>
                    <a:pt x="48260" y="1951195"/>
                  </a:cubicBezTo>
                  <a:cubicBezTo>
                    <a:pt x="160122" y="1952465"/>
                    <a:pt x="282605" y="1952465"/>
                    <a:pt x="408914" y="1953735"/>
                  </a:cubicBezTo>
                  <a:cubicBezTo>
                    <a:pt x="477811" y="1955005"/>
                    <a:pt x="546707" y="1956275"/>
                    <a:pt x="611776" y="1957545"/>
                  </a:cubicBezTo>
                  <a:cubicBezTo>
                    <a:pt x="726603" y="1958815"/>
                    <a:pt x="837603" y="1958815"/>
                    <a:pt x="952430" y="1960085"/>
                  </a:cubicBezTo>
                  <a:cubicBezTo>
                    <a:pt x="998361" y="1960085"/>
                    <a:pt x="1040464" y="1960085"/>
                    <a:pt x="1086395" y="1958815"/>
                  </a:cubicBezTo>
                  <a:cubicBezTo>
                    <a:pt x="1105533" y="1958815"/>
                    <a:pt x="1128498" y="1957545"/>
                    <a:pt x="1147636" y="1957545"/>
                  </a:cubicBezTo>
                  <a:cubicBezTo>
                    <a:pt x="1224187" y="1958815"/>
                    <a:pt x="2755217" y="1949925"/>
                    <a:pt x="2831768" y="1951195"/>
                  </a:cubicBezTo>
                  <a:cubicBezTo>
                    <a:pt x="2938940" y="1952465"/>
                    <a:pt x="3233663" y="1952465"/>
                    <a:pt x="3340835" y="1952465"/>
                  </a:cubicBezTo>
                  <a:cubicBezTo>
                    <a:pt x="3382939" y="1952465"/>
                    <a:pt x="3421214" y="1951195"/>
                    <a:pt x="3463317" y="1951195"/>
                  </a:cubicBezTo>
                  <a:cubicBezTo>
                    <a:pt x="3532214" y="1952465"/>
                    <a:pt x="3601110" y="1953735"/>
                    <a:pt x="3670006" y="1955005"/>
                  </a:cubicBezTo>
                  <a:cubicBezTo>
                    <a:pt x="3819282" y="1957545"/>
                    <a:pt x="3964729" y="1955005"/>
                    <a:pt x="4114005" y="1958815"/>
                  </a:cubicBezTo>
                  <a:cubicBezTo>
                    <a:pt x="4362797" y="1963895"/>
                    <a:pt x="4615417" y="1957545"/>
                    <a:pt x="4859944" y="1962625"/>
                  </a:cubicBezTo>
                  <a:cubicBezTo>
                    <a:pt x="4880264" y="1963895"/>
                    <a:pt x="4900584" y="1962625"/>
                    <a:pt x="4923444" y="1962625"/>
                  </a:cubicBezTo>
                  <a:cubicBezTo>
                    <a:pt x="4923444" y="1938495"/>
                    <a:pt x="4923444" y="1925795"/>
                    <a:pt x="4923444" y="1902163"/>
                  </a:cubicBezTo>
                  <a:cubicBezTo>
                    <a:pt x="4922174" y="1827161"/>
                    <a:pt x="4919634" y="1756571"/>
                    <a:pt x="4919634" y="1680098"/>
                  </a:cubicBezTo>
                  <a:close/>
                </a:path>
              </a:pathLst>
            </a:custGeom>
            <a:solidFill>
              <a:srgbClr val="EDEDED"/>
            </a:solidFill>
          </p:spPr>
        </p:sp>
      </p:grpSp>
      <p:sp>
        <p:nvSpPr>
          <p:cNvPr name="TextBox 8" id="8"/>
          <p:cNvSpPr txBox="true"/>
          <p:nvPr/>
        </p:nvSpPr>
        <p:spPr>
          <a:xfrm rot="0">
            <a:off x="2650371" y="4106605"/>
            <a:ext cx="12839867" cy="590550"/>
          </a:xfrm>
          <a:prstGeom prst="rect">
            <a:avLst/>
          </a:prstGeom>
        </p:spPr>
        <p:txBody>
          <a:bodyPr anchor="t" rtlCol="false" tIns="0" lIns="0" bIns="0" rIns="0">
            <a:spAutoFit/>
          </a:bodyPr>
          <a:lstStyle/>
          <a:p>
            <a:pPr>
              <a:lnSpc>
                <a:spcPts val="4949"/>
              </a:lnSpc>
            </a:pPr>
            <a:r>
              <a:rPr lang="en-US" sz="2999">
                <a:solidFill>
                  <a:srgbClr val="231F20"/>
                </a:solidFill>
                <a:latin typeface="Now"/>
              </a:rPr>
              <a:t>I don't know how to march!  Can I do band?</a:t>
            </a:r>
          </a:p>
        </p:txBody>
      </p:sp>
      <p:pic>
        <p:nvPicPr>
          <p:cNvPr name="Picture 9" id="9"/>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452096" y="4972882"/>
            <a:ext cx="392390" cy="1042896"/>
          </a:xfrm>
          <a:prstGeom prst="rect">
            <a:avLst/>
          </a:prstGeom>
        </p:spPr>
      </p:pic>
      <p:grpSp>
        <p:nvGrpSpPr>
          <p:cNvPr name="Group 10" id="10"/>
          <p:cNvGrpSpPr/>
          <p:nvPr/>
        </p:nvGrpSpPr>
        <p:grpSpPr>
          <a:xfrm rot="0">
            <a:off x="5105660" y="5421055"/>
            <a:ext cx="1584945" cy="59531"/>
            <a:chOff x="0" y="0"/>
            <a:chExt cx="3927252" cy="152237"/>
          </a:xfrm>
        </p:grpSpPr>
        <p:sp>
          <p:nvSpPr>
            <p:cNvPr name="Freeform 11" id="11"/>
            <p:cNvSpPr/>
            <p:nvPr/>
          </p:nvSpPr>
          <p:spPr>
            <a:xfrm>
              <a:off x="-28960" y="-488"/>
              <a:ext cx="3963901" cy="154038"/>
            </a:xfrm>
            <a:custGeom>
              <a:avLst/>
              <a:gdLst/>
              <a:ahLst/>
              <a:cxnLst/>
              <a:rect r="r" b="b" t="t" l="l"/>
              <a:pathLst>
                <a:path h="154038" w="3963901">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231F20"/>
            </a:solidFill>
          </p:spPr>
        </p:sp>
      </p:grpSp>
      <p:grpSp>
        <p:nvGrpSpPr>
          <p:cNvPr name="Group 12" id="12"/>
          <p:cNvGrpSpPr/>
          <p:nvPr/>
        </p:nvGrpSpPr>
        <p:grpSpPr>
          <a:xfrm rot="0">
            <a:off x="4648291" y="6383832"/>
            <a:ext cx="8991418" cy="2193418"/>
            <a:chOff x="0" y="0"/>
            <a:chExt cx="4574986" cy="1116048"/>
          </a:xfrm>
        </p:grpSpPr>
        <p:sp>
          <p:nvSpPr>
            <p:cNvPr name="Freeform 13" id="13"/>
            <p:cNvSpPr/>
            <p:nvPr/>
          </p:nvSpPr>
          <p:spPr>
            <a:xfrm>
              <a:off x="10160" y="16510"/>
              <a:ext cx="4552126" cy="1088108"/>
            </a:xfrm>
            <a:custGeom>
              <a:avLst/>
              <a:gdLst/>
              <a:ahLst/>
              <a:cxnLst/>
              <a:rect r="r" b="b" t="t" l="l"/>
              <a:pathLst>
                <a:path h="1088108" w="4552126">
                  <a:moveTo>
                    <a:pt x="4552126" y="1088108"/>
                  </a:moveTo>
                  <a:lnTo>
                    <a:pt x="0" y="1080488"/>
                  </a:lnTo>
                  <a:lnTo>
                    <a:pt x="0" y="390611"/>
                  </a:lnTo>
                  <a:lnTo>
                    <a:pt x="17780" y="19050"/>
                  </a:lnTo>
                  <a:lnTo>
                    <a:pt x="2267932" y="0"/>
                  </a:lnTo>
                  <a:lnTo>
                    <a:pt x="4533076" y="5080"/>
                  </a:lnTo>
                  <a:close/>
                </a:path>
              </a:pathLst>
            </a:custGeom>
            <a:solidFill>
              <a:srgbClr val="EDEDED"/>
            </a:solidFill>
          </p:spPr>
        </p:sp>
        <p:sp>
          <p:nvSpPr>
            <p:cNvPr name="Freeform 14" id="14"/>
            <p:cNvSpPr/>
            <p:nvPr/>
          </p:nvSpPr>
          <p:spPr>
            <a:xfrm>
              <a:off x="-3810" y="0"/>
              <a:ext cx="4581336" cy="1114778"/>
            </a:xfrm>
            <a:custGeom>
              <a:avLst/>
              <a:gdLst/>
              <a:ahLst/>
              <a:cxnLst/>
              <a:rect r="r" b="b" t="t" l="l"/>
              <a:pathLst>
                <a:path h="1114778" w="4581336">
                  <a:moveTo>
                    <a:pt x="4547046" y="21590"/>
                  </a:moveTo>
                  <a:cubicBezTo>
                    <a:pt x="4548316" y="34290"/>
                    <a:pt x="4548316" y="44450"/>
                    <a:pt x="4549586" y="54610"/>
                  </a:cubicBezTo>
                  <a:cubicBezTo>
                    <a:pt x="4552126" y="79640"/>
                    <a:pt x="4553396" y="101789"/>
                    <a:pt x="4555936" y="123146"/>
                  </a:cubicBezTo>
                  <a:cubicBezTo>
                    <a:pt x="4555936" y="153996"/>
                    <a:pt x="4568636" y="762288"/>
                    <a:pt x="4574986" y="793138"/>
                  </a:cubicBezTo>
                  <a:cubicBezTo>
                    <a:pt x="4581336" y="839808"/>
                    <a:pt x="4577526" y="887269"/>
                    <a:pt x="4577526" y="933939"/>
                  </a:cubicBezTo>
                  <a:cubicBezTo>
                    <a:pt x="4577526" y="975072"/>
                    <a:pt x="4578796" y="1013040"/>
                    <a:pt x="4580066" y="1053818"/>
                  </a:cubicBezTo>
                  <a:cubicBezTo>
                    <a:pt x="4580066" y="1075408"/>
                    <a:pt x="4580066" y="1089378"/>
                    <a:pt x="4580066" y="1113508"/>
                  </a:cubicBezTo>
                  <a:cubicBezTo>
                    <a:pt x="4557206" y="1113508"/>
                    <a:pt x="4536886" y="1114778"/>
                    <a:pt x="4507268" y="1113508"/>
                  </a:cubicBezTo>
                  <a:cubicBezTo>
                    <a:pt x="4276935" y="1108428"/>
                    <a:pt x="4043059" y="1114778"/>
                    <a:pt x="3812727" y="1109698"/>
                  </a:cubicBezTo>
                  <a:cubicBezTo>
                    <a:pt x="3674527" y="1105888"/>
                    <a:pt x="3539871" y="1108428"/>
                    <a:pt x="3401672" y="1105888"/>
                  </a:cubicBezTo>
                  <a:cubicBezTo>
                    <a:pt x="3337887" y="1104618"/>
                    <a:pt x="3274103" y="1103348"/>
                    <a:pt x="3210319" y="1102078"/>
                  </a:cubicBezTo>
                  <a:cubicBezTo>
                    <a:pt x="3171340" y="1102078"/>
                    <a:pt x="3135904" y="1103348"/>
                    <a:pt x="3096924" y="1103348"/>
                  </a:cubicBezTo>
                  <a:cubicBezTo>
                    <a:pt x="2997704" y="1102078"/>
                    <a:pt x="2724849" y="1103348"/>
                    <a:pt x="2625629" y="1102078"/>
                  </a:cubicBezTo>
                  <a:cubicBezTo>
                    <a:pt x="2554758" y="1100808"/>
                    <a:pt x="1137327" y="1109698"/>
                    <a:pt x="1066456" y="1108428"/>
                  </a:cubicBezTo>
                  <a:cubicBezTo>
                    <a:pt x="1048738" y="1108428"/>
                    <a:pt x="1027477" y="1109698"/>
                    <a:pt x="1009759" y="1109698"/>
                  </a:cubicBezTo>
                  <a:cubicBezTo>
                    <a:pt x="967236" y="1109698"/>
                    <a:pt x="928257" y="1110968"/>
                    <a:pt x="885734" y="1110968"/>
                  </a:cubicBezTo>
                  <a:cubicBezTo>
                    <a:pt x="779426" y="1110968"/>
                    <a:pt x="676663" y="1109698"/>
                    <a:pt x="570355" y="1108428"/>
                  </a:cubicBezTo>
                  <a:cubicBezTo>
                    <a:pt x="506571" y="1107158"/>
                    <a:pt x="442787" y="1105888"/>
                    <a:pt x="382546" y="1104618"/>
                  </a:cubicBezTo>
                  <a:cubicBezTo>
                    <a:pt x="269152" y="1103348"/>
                    <a:pt x="155757" y="1102078"/>
                    <a:pt x="48260" y="1102078"/>
                  </a:cubicBezTo>
                  <a:cubicBezTo>
                    <a:pt x="38100" y="1102078"/>
                    <a:pt x="29210" y="1102078"/>
                    <a:pt x="19050" y="1100808"/>
                  </a:cubicBezTo>
                  <a:cubicBezTo>
                    <a:pt x="10160" y="1099538"/>
                    <a:pt x="5080" y="1093188"/>
                    <a:pt x="7620" y="1084298"/>
                  </a:cubicBezTo>
                  <a:cubicBezTo>
                    <a:pt x="16510" y="1052591"/>
                    <a:pt x="12700" y="1032816"/>
                    <a:pt x="11430" y="1012249"/>
                  </a:cubicBezTo>
                  <a:cubicBezTo>
                    <a:pt x="10160" y="970325"/>
                    <a:pt x="6350" y="929193"/>
                    <a:pt x="7620" y="887269"/>
                  </a:cubicBezTo>
                  <a:cubicBezTo>
                    <a:pt x="5080" y="835062"/>
                    <a:pt x="0" y="188801"/>
                    <a:pt x="7620" y="135802"/>
                  </a:cubicBezTo>
                  <a:cubicBezTo>
                    <a:pt x="8890" y="125519"/>
                    <a:pt x="7620" y="114445"/>
                    <a:pt x="8890" y="104162"/>
                  </a:cubicBezTo>
                  <a:cubicBezTo>
                    <a:pt x="10160" y="87550"/>
                    <a:pt x="12700" y="69357"/>
                    <a:pt x="13970" y="44450"/>
                  </a:cubicBezTo>
                  <a:cubicBezTo>
                    <a:pt x="13970" y="41910"/>
                    <a:pt x="15240" y="39370"/>
                    <a:pt x="16510" y="38100"/>
                  </a:cubicBezTo>
                  <a:cubicBezTo>
                    <a:pt x="38100" y="35560"/>
                    <a:pt x="67168" y="30480"/>
                    <a:pt x="123865" y="29210"/>
                  </a:cubicBezTo>
                  <a:cubicBezTo>
                    <a:pt x="219542" y="25400"/>
                    <a:pt x="315218" y="22860"/>
                    <a:pt x="414438" y="20320"/>
                  </a:cubicBezTo>
                  <a:cubicBezTo>
                    <a:pt x="481766" y="17780"/>
                    <a:pt x="549094" y="16510"/>
                    <a:pt x="612878" y="13970"/>
                  </a:cubicBezTo>
                  <a:cubicBezTo>
                    <a:pt x="676663" y="11430"/>
                    <a:pt x="743991" y="8890"/>
                    <a:pt x="807775" y="8890"/>
                  </a:cubicBezTo>
                  <a:cubicBezTo>
                    <a:pt x="878647" y="7620"/>
                    <a:pt x="949518" y="10160"/>
                    <a:pt x="1020390" y="8890"/>
                  </a:cubicBezTo>
                  <a:cubicBezTo>
                    <a:pt x="1108979" y="8890"/>
                    <a:pt x="2714218" y="6350"/>
                    <a:pt x="2802808" y="5080"/>
                  </a:cubicBezTo>
                  <a:cubicBezTo>
                    <a:pt x="2887854" y="3810"/>
                    <a:pt x="2972900" y="2540"/>
                    <a:pt x="3061489" y="2540"/>
                  </a:cubicBezTo>
                  <a:cubicBezTo>
                    <a:pt x="3206776" y="1270"/>
                    <a:pt x="3348519" y="0"/>
                    <a:pt x="3493805" y="0"/>
                  </a:cubicBezTo>
                  <a:cubicBezTo>
                    <a:pt x="3554046" y="0"/>
                    <a:pt x="3617830" y="2540"/>
                    <a:pt x="3678071" y="2540"/>
                  </a:cubicBezTo>
                  <a:cubicBezTo>
                    <a:pt x="3844619" y="3810"/>
                    <a:pt x="4014711" y="5080"/>
                    <a:pt x="4181259" y="7620"/>
                  </a:cubicBezTo>
                  <a:cubicBezTo>
                    <a:pt x="4269848" y="8890"/>
                    <a:pt x="4358437" y="12700"/>
                    <a:pt x="4447027" y="16510"/>
                  </a:cubicBezTo>
                  <a:cubicBezTo>
                    <a:pt x="4468288" y="16510"/>
                    <a:pt x="4489550" y="16510"/>
                    <a:pt x="4507267" y="16510"/>
                  </a:cubicBezTo>
                  <a:cubicBezTo>
                    <a:pt x="4527996" y="17780"/>
                    <a:pt x="4536886" y="20320"/>
                    <a:pt x="4547046" y="21590"/>
                  </a:cubicBezTo>
                  <a:close/>
                  <a:moveTo>
                    <a:pt x="4557206" y="1096998"/>
                  </a:moveTo>
                  <a:cubicBezTo>
                    <a:pt x="4558476" y="1080488"/>
                    <a:pt x="4559746" y="1067788"/>
                    <a:pt x="4559746" y="1055088"/>
                  </a:cubicBezTo>
                  <a:cubicBezTo>
                    <a:pt x="4558476" y="1009085"/>
                    <a:pt x="4557206" y="967161"/>
                    <a:pt x="4557206" y="922073"/>
                  </a:cubicBezTo>
                  <a:cubicBezTo>
                    <a:pt x="4557206" y="901507"/>
                    <a:pt x="4559746" y="880941"/>
                    <a:pt x="4558476" y="860374"/>
                  </a:cubicBezTo>
                  <a:cubicBezTo>
                    <a:pt x="4558476" y="841390"/>
                    <a:pt x="4557206" y="821614"/>
                    <a:pt x="4555936" y="802630"/>
                  </a:cubicBezTo>
                  <a:cubicBezTo>
                    <a:pt x="4550856" y="773362"/>
                    <a:pt x="4539426" y="167443"/>
                    <a:pt x="4539426" y="138175"/>
                  </a:cubicBezTo>
                  <a:cubicBezTo>
                    <a:pt x="4536886" y="113654"/>
                    <a:pt x="4534346" y="88341"/>
                    <a:pt x="4531806" y="63500"/>
                  </a:cubicBezTo>
                  <a:cubicBezTo>
                    <a:pt x="4530536" y="44450"/>
                    <a:pt x="4529266" y="43180"/>
                    <a:pt x="4496637" y="41910"/>
                  </a:cubicBezTo>
                  <a:cubicBezTo>
                    <a:pt x="4486006" y="41910"/>
                    <a:pt x="4478919" y="41910"/>
                    <a:pt x="4468288" y="40640"/>
                  </a:cubicBezTo>
                  <a:cubicBezTo>
                    <a:pt x="4379699" y="36830"/>
                    <a:pt x="4287566" y="31750"/>
                    <a:pt x="4198976" y="30480"/>
                  </a:cubicBezTo>
                  <a:cubicBezTo>
                    <a:pt x="3982818" y="26670"/>
                    <a:pt x="3763117" y="25400"/>
                    <a:pt x="3546959" y="22860"/>
                  </a:cubicBezTo>
                  <a:cubicBezTo>
                    <a:pt x="3515067" y="22860"/>
                    <a:pt x="3479631" y="22860"/>
                    <a:pt x="3447739" y="22860"/>
                  </a:cubicBezTo>
                  <a:cubicBezTo>
                    <a:pt x="3394585" y="22860"/>
                    <a:pt x="3341431" y="22860"/>
                    <a:pt x="3291821" y="22860"/>
                  </a:cubicBezTo>
                  <a:cubicBezTo>
                    <a:pt x="3178427" y="22860"/>
                    <a:pt x="3065032" y="22860"/>
                    <a:pt x="2955182" y="24130"/>
                  </a:cubicBezTo>
                  <a:cubicBezTo>
                    <a:pt x="2859505" y="25400"/>
                    <a:pt x="1247178" y="29210"/>
                    <a:pt x="1151502" y="29210"/>
                  </a:cubicBezTo>
                  <a:cubicBezTo>
                    <a:pt x="995585" y="29210"/>
                    <a:pt x="839667" y="26670"/>
                    <a:pt x="683750" y="33020"/>
                  </a:cubicBezTo>
                  <a:cubicBezTo>
                    <a:pt x="602248" y="36830"/>
                    <a:pt x="524289" y="36830"/>
                    <a:pt x="446330" y="38100"/>
                  </a:cubicBezTo>
                  <a:cubicBezTo>
                    <a:pt x="311674" y="41910"/>
                    <a:pt x="177019" y="45720"/>
                    <a:pt x="49530" y="50800"/>
                  </a:cubicBezTo>
                  <a:cubicBezTo>
                    <a:pt x="36830" y="50800"/>
                    <a:pt x="34290" y="53340"/>
                    <a:pt x="33020" y="66984"/>
                  </a:cubicBezTo>
                  <a:cubicBezTo>
                    <a:pt x="31750" y="81222"/>
                    <a:pt x="31750" y="95461"/>
                    <a:pt x="30480" y="109699"/>
                  </a:cubicBezTo>
                  <a:cubicBezTo>
                    <a:pt x="29210" y="133429"/>
                    <a:pt x="26670" y="156369"/>
                    <a:pt x="25400" y="180099"/>
                  </a:cubicBezTo>
                  <a:cubicBezTo>
                    <a:pt x="20320" y="205412"/>
                    <a:pt x="26670" y="823987"/>
                    <a:pt x="29210" y="849300"/>
                  </a:cubicBezTo>
                  <a:cubicBezTo>
                    <a:pt x="29210" y="876194"/>
                    <a:pt x="29210" y="903880"/>
                    <a:pt x="30480" y="930775"/>
                  </a:cubicBezTo>
                  <a:cubicBezTo>
                    <a:pt x="30480" y="950550"/>
                    <a:pt x="33020" y="970325"/>
                    <a:pt x="33020" y="990101"/>
                  </a:cubicBezTo>
                  <a:cubicBezTo>
                    <a:pt x="33020" y="1011458"/>
                    <a:pt x="33020" y="1032816"/>
                    <a:pt x="31750" y="1055088"/>
                  </a:cubicBezTo>
                  <a:cubicBezTo>
                    <a:pt x="31750" y="1058898"/>
                    <a:pt x="31750" y="1061438"/>
                    <a:pt x="31750" y="1065248"/>
                  </a:cubicBezTo>
                  <a:cubicBezTo>
                    <a:pt x="31750" y="1075408"/>
                    <a:pt x="35560" y="1079218"/>
                    <a:pt x="44450" y="1079218"/>
                  </a:cubicBezTo>
                  <a:cubicBezTo>
                    <a:pt x="74255" y="1079218"/>
                    <a:pt x="123865" y="1080488"/>
                    <a:pt x="169931" y="1080488"/>
                  </a:cubicBezTo>
                  <a:cubicBezTo>
                    <a:pt x="237259" y="1080488"/>
                    <a:pt x="308131" y="1077948"/>
                    <a:pt x="375459" y="1080488"/>
                  </a:cubicBezTo>
                  <a:cubicBezTo>
                    <a:pt x="485310" y="1084298"/>
                    <a:pt x="595161" y="1086838"/>
                    <a:pt x="705011" y="1085568"/>
                  </a:cubicBezTo>
                  <a:cubicBezTo>
                    <a:pt x="775883" y="1084298"/>
                    <a:pt x="843211" y="1086838"/>
                    <a:pt x="914082" y="1086838"/>
                  </a:cubicBezTo>
                  <a:cubicBezTo>
                    <a:pt x="1016846" y="1086838"/>
                    <a:pt x="1119610" y="1085568"/>
                    <a:pt x="1222373" y="1086838"/>
                  </a:cubicBezTo>
                  <a:cubicBezTo>
                    <a:pt x="1374747" y="1088108"/>
                    <a:pt x="3047315" y="1077948"/>
                    <a:pt x="3203232" y="1080488"/>
                  </a:cubicBezTo>
                  <a:cubicBezTo>
                    <a:pt x="3270560" y="1081758"/>
                    <a:pt x="3337888" y="1083028"/>
                    <a:pt x="3401672" y="1083028"/>
                  </a:cubicBezTo>
                  <a:cubicBezTo>
                    <a:pt x="3518610" y="1085568"/>
                    <a:pt x="3632004" y="1081758"/>
                    <a:pt x="3748943" y="1085568"/>
                  </a:cubicBezTo>
                  <a:cubicBezTo>
                    <a:pt x="3844619" y="1088108"/>
                    <a:pt x="3940296" y="1088108"/>
                    <a:pt x="4035972" y="1090648"/>
                  </a:cubicBezTo>
                  <a:cubicBezTo>
                    <a:pt x="4177715" y="1094458"/>
                    <a:pt x="4319458" y="1096998"/>
                    <a:pt x="4461201" y="1098268"/>
                  </a:cubicBezTo>
                  <a:cubicBezTo>
                    <a:pt x="4514355" y="1098268"/>
                    <a:pt x="4536886" y="1096998"/>
                    <a:pt x="4557206" y="1096998"/>
                  </a:cubicBezTo>
                  <a:close/>
                </a:path>
              </a:pathLst>
            </a:custGeom>
            <a:solidFill>
              <a:srgbClr val="231F20"/>
            </a:solidFill>
          </p:spPr>
        </p:sp>
      </p:grpSp>
      <p:pic>
        <p:nvPicPr>
          <p:cNvPr name="Picture 15" id="1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5327868">
            <a:off x="16503246" y="1787438"/>
            <a:ext cx="218027" cy="751818"/>
          </a:xfrm>
          <a:prstGeom prst="rect">
            <a:avLst/>
          </a:prstGeom>
        </p:spPr>
      </p:pic>
      <p:sp>
        <p:nvSpPr>
          <p:cNvPr name="TextBox 16" id="16"/>
          <p:cNvSpPr txBox="true"/>
          <p:nvPr/>
        </p:nvSpPr>
        <p:spPr>
          <a:xfrm rot="0">
            <a:off x="4532741" y="6518515"/>
            <a:ext cx="9222517" cy="1667222"/>
          </a:xfrm>
          <a:prstGeom prst="rect">
            <a:avLst/>
          </a:prstGeom>
        </p:spPr>
        <p:txBody>
          <a:bodyPr anchor="t" rtlCol="false" tIns="0" lIns="0" bIns="0" rIns="0">
            <a:spAutoFit/>
          </a:bodyPr>
          <a:lstStyle/>
          <a:p>
            <a:pPr algn="ctr">
              <a:lnSpc>
                <a:spcPts val="4471"/>
              </a:lnSpc>
            </a:pPr>
            <a:r>
              <a:rPr lang="en-US" sz="3194">
                <a:solidFill>
                  <a:srgbClr val="231F20"/>
                </a:solidFill>
                <a:latin typeface="Open Sans Light"/>
              </a:rPr>
              <a:t>YES!  Did you know how to play your instrument before beginner band?  We will teach you to march!</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12256196" y="0"/>
            <a:ext cx="6031804" cy="7147893"/>
            <a:chOff x="0" y="0"/>
            <a:chExt cx="8042405" cy="9530524"/>
          </a:xfrm>
        </p:grpSpPr>
        <p:pic>
          <p:nvPicPr>
            <p:cNvPr name="Picture 3" id="3"/>
            <p:cNvPicPr>
              <a:picLocks noChangeAspect="true"/>
            </p:cNvPicPr>
            <p:nvPr/>
          </p:nvPicPr>
          <p:blipFill>
            <a:blip r:embed="rId2"/>
            <a:srcRect l="18355" t="0" r="18355" b="0"/>
            <a:stretch>
              <a:fillRect/>
            </a:stretch>
          </p:blipFill>
          <p:spPr>
            <a:xfrm>
              <a:off x="0" y="0"/>
              <a:ext cx="8042405" cy="9530524"/>
            </a:xfrm>
            <a:prstGeom prst="rect">
              <a:avLst/>
            </a:prstGeom>
          </p:spPr>
        </p:pic>
      </p:grpSp>
      <p:sp>
        <p:nvSpPr>
          <p:cNvPr name="AutoShape 4" id="4"/>
          <p:cNvSpPr/>
          <p:nvPr/>
        </p:nvSpPr>
        <p:spPr>
          <a:xfrm rot="0">
            <a:off x="12256196" y="7326629"/>
            <a:ext cx="6031804" cy="2960371"/>
          </a:xfrm>
          <a:prstGeom prst="rect">
            <a:avLst/>
          </a:prstGeom>
          <a:solidFill>
            <a:srgbClr val="F1C203"/>
          </a:solidFill>
        </p:spPr>
      </p:sp>
      <p:grpSp>
        <p:nvGrpSpPr>
          <p:cNvPr name="Group 5" id="5"/>
          <p:cNvGrpSpPr/>
          <p:nvPr/>
        </p:nvGrpSpPr>
        <p:grpSpPr>
          <a:xfrm rot="0">
            <a:off x="8921554" y="3128862"/>
            <a:ext cx="6669283" cy="2404971"/>
            <a:chOff x="0" y="0"/>
            <a:chExt cx="3323393" cy="1198430"/>
          </a:xfrm>
        </p:grpSpPr>
        <p:sp>
          <p:nvSpPr>
            <p:cNvPr name="Freeform 6" id="6"/>
            <p:cNvSpPr/>
            <p:nvPr/>
          </p:nvSpPr>
          <p:spPr>
            <a:xfrm>
              <a:off x="0" y="0"/>
              <a:ext cx="3323393" cy="1198430"/>
            </a:xfrm>
            <a:custGeom>
              <a:avLst/>
              <a:gdLst/>
              <a:ahLst/>
              <a:cxnLst/>
              <a:rect r="r" b="b" t="t" l="l"/>
              <a:pathLst>
                <a:path h="1198430" w="3323393">
                  <a:moveTo>
                    <a:pt x="3198933" y="1198430"/>
                  </a:moveTo>
                  <a:lnTo>
                    <a:pt x="124460" y="1198430"/>
                  </a:lnTo>
                  <a:cubicBezTo>
                    <a:pt x="55880" y="1198430"/>
                    <a:pt x="0" y="1142550"/>
                    <a:pt x="0" y="1073970"/>
                  </a:cubicBezTo>
                  <a:lnTo>
                    <a:pt x="0" y="124460"/>
                  </a:lnTo>
                  <a:cubicBezTo>
                    <a:pt x="0" y="55880"/>
                    <a:pt x="55880" y="0"/>
                    <a:pt x="124460" y="0"/>
                  </a:cubicBezTo>
                  <a:lnTo>
                    <a:pt x="3198933" y="0"/>
                  </a:lnTo>
                  <a:cubicBezTo>
                    <a:pt x="3267513" y="0"/>
                    <a:pt x="3323393" y="55880"/>
                    <a:pt x="3323393" y="124460"/>
                  </a:cubicBezTo>
                  <a:lnTo>
                    <a:pt x="3323393" y="1073970"/>
                  </a:lnTo>
                  <a:cubicBezTo>
                    <a:pt x="3323393" y="1142550"/>
                    <a:pt x="3267513" y="1198430"/>
                    <a:pt x="3198933" y="1198430"/>
                  </a:cubicBezTo>
                  <a:close/>
                </a:path>
              </a:pathLst>
            </a:custGeom>
            <a:solidFill>
              <a:srgbClr val="FFFFFF"/>
            </a:solidFill>
          </p:spPr>
        </p:sp>
      </p:grpSp>
      <p:grpSp>
        <p:nvGrpSpPr>
          <p:cNvPr name="Group 7" id="7"/>
          <p:cNvGrpSpPr/>
          <p:nvPr/>
        </p:nvGrpSpPr>
        <p:grpSpPr>
          <a:xfrm rot="0">
            <a:off x="8921554" y="5833542"/>
            <a:ext cx="6669283" cy="2404971"/>
            <a:chOff x="0" y="0"/>
            <a:chExt cx="3323393" cy="1198430"/>
          </a:xfrm>
        </p:grpSpPr>
        <p:sp>
          <p:nvSpPr>
            <p:cNvPr name="Freeform 8" id="8"/>
            <p:cNvSpPr/>
            <p:nvPr/>
          </p:nvSpPr>
          <p:spPr>
            <a:xfrm>
              <a:off x="0" y="0"/>
              <a:ext cx="3323393" cy="1198430"/>
            </a:xfrm>
            <a:custGeom>
              <a:avLst/>
              <a:gdLst/>
              <a:ahLst/>
              <a:cxnLst/>
              <a:rect r="r" b="b" t="t" l="l"/>
              <a:pathLst>
                <a:path h="1198430" w="3323393">
                  <a:moveTo>
                    <a:pt x="3198933" y="1198430"/>
                  </a:moveTo>
                  <a:lnTo>
                    <a:pt x="124460" y="1198430"/>
                  </a:lnTo>
                  <a:cubicBezTo>
                    <a:pt x="55880" y="1198430"/>
                    <a:pt x="0" y="1142550"/>
                    <a:pt x="0" y="1073970"/>
                  </a:cubicBezTo>
                  <a:lnTo>
                    <a:pt x="0" y="124460"/>
                  </a:lnTo>
                  <a:cubicBezTo>
                    <a:pt x="0" y="55880"/>
                    <a:pt x="55880" y="0"/>
                    <a:pt x="124460" y="0"/>
                  </a:cubicBezTo>
                  <a:lnTo>
                    <a:pt x="3198933" y="0"/>
                  </a:lnTo>
                  <a:cubicBezTo>
                    <a:pt x="3267513" y="0"/>
                    <a:pt x="3323393" y="55880"/>
                    <a:pt x="3323393" y="124460"/>
                  </a:cubicBezTo>
                  <a:lnTo>
                    <a:pt x="3323393" y="1073970"/>
                  </a:lnTo>
                  <a:cubicBezTo>
                    <a:pt x="3323393" y="1142550"/>
                    <a:pt x="3267513" y="1198430"/>
                    <a:pt x="3198933" y="1198430"/>
                  </a:cubicBezTo>
                  <a:close/>
                </a:path>
              </a:pathLst>
            </a:custGeom>
            <a:solidFill>
              <a:srgbClr val="FFFFFF"/>
            </a:solidFill>
          </p:spPr>
        </p:sp>
      </p:grpSp>
      <p:grpSp>
        <p:nvGrpSpPr>
          <p:cNvPr name="Group 9" id="9"/>
          <p:cNvGrpSpPr/>
          <p:nvPr/>
        </p:nvGrpSpPr>
        <p:grpSpPr>
          <a:xfrm rot="0">
            <a:off x="8271133" y="3458480"/>
            <a:ext cx="1745735" cy="1745735"/>
            <a:chOff x="0" y="0"/>
            <a:chExt cx="6350000" cy="6350000"/>
          </a:xfrm>
        </p:grpSpPr>
        <p:sp>
          <p:nvSpPr>
            <p:cNvPr name="Freeform 10" id="1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grpSp>
        <p:nvGrpSpPr>
          <p:cNvPr name="Group 11" id="11"/>
          <p:cNvGrpSpPr/>
          <p:nvPr/>
        </p:nvGrpSpPr>
        <p:grpSpPr>
          <a:xfrm rot="0">
            <a:off x="8271133" y="6163160"/>
            <a:ext cx="1745735" cy="1745735"/>
            <a:chOff x="0" y="0"/>
            <a:chExt cx="6350000" cy="6350000"/>
          </a:xfrm>
        </p:grpSpPr>
        <p:sp>
          <p:nvSpPr>
            <p:cNvPr name="Freeform 12" id="12"/>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203"/>
            </a:solidFill>
          </p:spPr>
        </p:sp>
      </p:grpSp>
      <p:pic>
        <p:nvPicPr>
          <p:cNvPr name="Picture 13" id="13"/>
          <p:cNvPicPr>
            <a:picLocks noChangeAspect="true"/>
          </p:cNvPicPr>
          <p:nvPr/>
        </p:nvPicPr>
        <p:blipFill>
          <a:blip r:embed="rId3"/>
          <a:srcRect l="0" t="0" r="0" b="0"/>
          <a:stretch>
            <a:fillRect/>
          </a:stretch>
        </p:blipFill>
        <p:spPr>
          <a:xfrm flipH="false" flipV="false" rot="0">
            <a:off x="589868" y="461550"/>
            <a:ext cx="877665" cy="1134300"/>
          </a:xfrm>
          <a:prstGeom prst="rect">
            <a:avLst/>
          </a:prstGeom>
        </p:spPr>
      </p:pic>
      <p:sp>
        <p:nvSpPr>
          <p:cNvPr name="TextBox 14" id="14"/>
          <p:cNvSpPr txBox="true"/>
          <p:nvPr/>
        </p:nvSpPr>
        <p:spPr>
          <a:xfrm rot="0">
            <a:off x="11126081" y="3273103"/>
            <a:ext cx="3424038" cy="359202"/>
          </a:xfrm>
          <a:prstGeom prst="rect">
            <a:avLst/>
          </a:prstGeom>
        </p:spPr>
        <p:txBody>
          <a:bodyPr anchor="t" rtlCol="false" tIns="0" lIns="0" bIns="0" rIns="0">
            <a:spAutoFit/>
          </a:bodyPr>
          <a:lstStyle/>
          <a:p>
            <a:pPr algn="just">
              <a:lnSpc>
                <a:spcPts val="2976"/>
              </a:lnSpc>
            </a:pPr>
            <a:r>
              <a:rPr lang="en-US" sz="2400">
                <a:solidFill>
                  <a:srgbClr val="000000"/>
                </a:solidFill>
                <a:latin typeface="Montserrat Semi-Bold Bold"/>
              </a:rPr>
              <a:t>Competition Spot</a:t>
            </a:r>
          </a:p>
        </p:txBody>
      </p:sp>
      <p:sp>
        <p:nvSpPr>
          <p:cNvPr name="TextBox 15" id="15"/>
          <p:cNvSpPr txBox="true"/>
          <p:nvPr/>
        </p:nvSpPr>
        <p:spPr>
          <a:xfrm rot="0">
            <a:off x="11126081" y="6003446"/>
            <a:ext cx="3424038" cy="359202"/>
          </a:xfrm>
          <a:prstGeom prst="rect">
            <a:avLst/>
          </a:prstGeom>
        </p:spPr>
        <p:txBody>
          <a:bodyPr anchor="t" rtlCol="false" tIns="0" lIns="0" bIns="0" rIns="0">
            <a:spAutoFit/>
          </a:bodyPr>
          <a:lstStyle/>
          <a:p>
            <a:pPr>
              <a:lnSpc>
                <a:spcPts val="2976"/>
              </a:lnSpc>
            </a:pPr>
            <a:r>
              <a:rPr lang="en-US" sz="2400">
                <a:solidFill>
                  <a:srgbClr val="000000"/>
                </a:solidFill>
                <a:latin typeface="Montserrat Semi-Bold Bold"/>
              </a:rPr>
              <a:t>Visual Ensemble</a:t>
            </a:r>
          </a:p>
        </p:txBody>
      </p:sp>
      <p:sp>
        <p:nvSpPr>
          <p:cNvPr name="TextBox 16" id="16"/>
          <p:cNvSpPr txBox="true"/>
          <p:nvPr/>
        </p:nvSpPr>
        <p:spPr>
          <a:xfrm rot="0">
            <a:off x="10133482" y="3273103"/>
            <a:ext cx="823147" cy="359283"/>
          </a:xfrm>
          <a:prstGeom prst="rect">
            <a:avLst/>
          </a:prstGeom>
        </p:spPr>
        <p:txBody>
          <a:bodyPr anchor="t" rtlCol="false" tIns="0" lIns="0" bIns="0" rIns="0">
            <a:spAutoFit/>
          </a:bodyPr>
          <a:lstStyle/>
          <a:p>
            <a:pPr algn="r">
              <a:lnSpc>
                <a:spcPts val="2976"/>
              </a:lnSpc>
            </a:pPr>
            <a:r>
              <a:rPr lang="en-US" sz="2400">
                <a:solidFill>
                  <a:srgbClr val="F1C203"/>
                </a:solidFill>
                <a:latin typeface="Montserrat Semi-Bold Bold"/>
              </a:rPr>
              <a:t>01.</a:t>
            </a:r>
          </a:p>
        </p:txBody>
      </p:sp>
      <p:sp>
        <p:nvSpPr>
          <p:cNvPr name="TextBox 17" id="17"/>
          <p:cNvSpPr txBox="true"/>
          <p:nvPr/>
        </p:nvSpPr>
        <p:spPr>
          <a:xfrm rot="0">
            <a:off x="10133482" y="6003446"/>
            <a:ext cx="823147" cy="359283"/>
          </a:xfrm>
          <a:prstGeom prst="rect">
            <a:avLst/>
          </a:prstGeom>
        </p:spPr>
        <p:txBody>
          <a:bodyPr anchor="t" rtlCol="false" tIns="0" lIns="0" bIns="0" rIns="0">
            <a:spAutoFit/>
          </a:bodyPr>
          <a:lstStyle/>
          <a:p>
            <a:pPr algn="r">
              <a:lnSpc>
                <a:spcPts val="2976"/>
              </a:lnSpc>
            </a:pPr>
            <a:r>
              <a:rPr lang="en-US" sz="2400">
                <a:solidFill>
                  <a:srgbClr val="F1C203"/>
                </a:solidFill>
                <a:latin typeface="Montserrat Semi-Bold Bold"/>
              </a:rPr>
              <a:t>02.</a:t>
            </a:r>
          </a:p>
        </p:txBody>
      </p:sp>
      <p:sp>
        <p:nvSpPr>
          <p:cNvPr name="TextBox 18" id="18"/>
          <p:cNvSpPr txBox="true"/>
          <p:nvPr/>
        </p:nvSpPr>
        <p:spPr>
          <a:xfrm rot="0">
            <a:off x="10381096" y="3738533"/>
            <a:ext cx="4986289" cy="1795300"/>
          </a:xfrm>
          <a:prstGeom prst="rect">
            <a:avLst/>
          </a:prstGeom>
        </p:spPr>
        <p:txBody>
          <a:bodyPr anchor="t" rtlCol="false" tIns="0" lIns="0" bIns="0" rIns="0">
            <a:spAutoFit/>
          </a:bodyPr>
          <a:lstStyle/>
          <a:p>
            <a:pPr>
              <a:lnSpc>
                <a:spcPts val="2889"/>
              </a:lnSpc>
            </a:pPr>
            <a:r>
              <a:rPr lang="en-US" sz="2063">
                <a:solidFill>
                  <a:srgbClr val="000000"/>
                </a:solidFill>
                <a:latin typeface="Montserrat"/>
              </a:rPr>
              <a:t>Oftentimes older classmen.  Will march &amp; play the marching show.</a:t>
            </a:r>
          </a:p>
          <a:p>
            <a:pPr>
              <a:lnSpc>
                <a:spcPts val="2889"/>
              </a:lnSpc>
            </a:pPr>
            <a:r>
              <a:rPr lang="en-US" sz="2063">
                <a:solidFill>
                  <a:srgbClr val="000000"/>
                </a:solidFill>
                <a:latin typeface="Montserrat"/>
              </a:rPr>
              <a:t>Not enrolled in any class/activty that interferes with morning rehearsal schedule or performance schedule</a:t>
            </a:r>
          </a:p>
        </p:txBody>
      </p:sp>
      <p:sp>
        <p:nvSpPr>
          <p:cNvPr name="TextBox 19" id="19"/>
          <p:cNvSpPr txBox="true"/>
          <p:nvPr/>
        </p:nvSpPr>
        <p:spPr>
          <a:xfrm rot="0">
            <a:off x="10476382" y="6598275"/>
            <a:ext cx="4795716" cy="1470335"/>
          </a:xfrm>
          <a:prstGeom prst="rect">
            <a:avLst/>
          </a:prstGeom>
        </p:spPr>
        <p:txBody>
          <a:bodyPr anchor="t" rtlCol="false" tIns="0" lIns="0" bIns="0" rIns="0">
            <a:spAutoFit/>
          </a:bodyPr>
          <a:lstStyle/>
          <a:p>
            <a:pPr>
              <a:lnSpc>
                <a:spcPts val="2940"/>
              </a:lnSpc>
            </a:pPr>
            <a:r>
              <a:rPr lang="en-US" sz="2100">
                <a:solidFill>
                  <a:srgbClr val="000000"/>
                </a:solidFill>
                <a:latin typeface="Montserrat"/>
              </a:rPr>
              <a:t>Oftentimes younger classmen who still need work on marching fundamentals.  Will help with visual content of the marching show.</a:t>
            </a:r>
          </a:p>
        </p:txBody>
      </p:sp>
      <p:sp>
        <p:nvSpPr>
          <p:cNvPr name="TextBox 20" id="20"/>
          <p:cNvSpPr txBox="true"/>
          <p:nvPr/>
        </p:nvSpPr>
        <p:spPr>
          <a:xfrm rot="0">
            <a:off x="1028700" y="2473621"/>
            <a:ext cx="5960912"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MARCHING BAND</a:t>
            </a:r>
          </a:p>
        </p:txBody>
      </p:sp>
      <p:sp>
        <p:nvSpPr>
          <p:cNvPr name="TextBox 21" id="21"/>
          <p:cNvSpPr txBox="true"/>
          <p:nvPr/>
        </p:nvSpPr>
        <p:spPr>
          <a:xfrm rot="0">
            <a:off x="1012825" y="3502049"/>
            <a:ext cx="6928908" cy="4812880"/>
          </a:xfrm>
          <a:prstGeom prst="rect">
            <a:avLst/>
          </a:prstGeom>
        </p:spPr>
        <p:txBody>
          <a:bodyPr anchor="t" rtlCol="false" tIns="0" lIns="0" bIns="0" rIns="0">
            <a:spAutoFit/>
          </a:bodyPr>
          <a:lstStyle/>
          <a:p>
            <a:pPr>
              <a:lnSpc>
                <a:spcPts val="2940"/>
              </a:lnSpc>
            </a:pPr>
            <a:r>
              <a:rPr lang="en-US" sz="2100">
                <a:solidFill>
                  <a:srgbClr val="FFFFFF"/>
                </a:solidFill>
                <a:latin typeface="Montserrat"/>
              </a:rPr>
              <a:t>Every student is in the Marching Band!  </a:t>
            </a:r>
          </a:p>
          <a:p>
            <a:pPr>
              <a:lnSpc>
                <a:spcPts val="2940"/>
              </a:lnSpc>
            </a:pPr>
            <a:r>
              <a:rPr lang="en-US" sz="2100">
                <a:solidFill>
                  <a:srgbClr val="FFFFFF"/>
                </a:solidFill>
                <a:latin typeface="Montserrat"/>
              </a:rPr>
              <a:t>Each student will audition for their position in August.</a:t>
            </a:r>
          </a:p>
          <a:p>
            <a:pPr>
              <a:lnSpc>
                <a:spcPts val="2940"/>
              </a:lnSpc>
            </a:pPr>
            <a:r>
              <a:rPr lang="en-US" sz="2100">
                <a:solidFill>
                  <a:srgbClr val="FFFFFF"/>
                </a:solidFill>
                <a:latin typeface="Montserrat"/>
              </a:rPr>
              <a:t>All students will:</a:t>
            </a:r>
          </a:p>
          <a:p>
            <a:pPr marL="453390" indent="-226695" lvl="1">
              <a:lnSpc>
                <a:spcPts val="2940"/>
              </a:lnSpc>
              <a:buFont typeface="Arial"/>
              <a:buChar char="•"/>
            </a:pPr>
            <a:r>
              <a:rPr lang="en-US" sz="2100">
                <a:solidFill>
                  <a:srgbClr val="FFFFFF"/>
                </a:solidFill>
                <a:latin typeface="Montserrat"/>
              </a:rPr>
              <a:t>Attend Summer Band Camp </a:t>
            </a:r>
          </a:p>
          <a:p>
            <a:pPr marL="453390" indent="-226695" lvl="1">
              <a:lnSpc>
                <a:spcPts val="2940"/>
              </a:lnSpc>
              <a:buFont typeface="Arial"/>
              <a:buChar char="•"/>
            </a:pPr>
            <a:r>
              <a:rPr lang="en-US" sz="2100">
                <a:solidFill>
                  <a:srgbClr val="FFFFFF"/>
                </a:solidFill>
                <a:latin typeface="Montserrat"/>
              </a:rPr>
              <a:t>Attend all Home &amp; Away football games</a:t>
            </a:r>
          </a:p>
          <a:p>
            <a:pPr marL="453390" indent="-226695" lvl="1">
              <a:lnSpc>
                <a:spcPts val="2940"/>
              </a:lnSpc>
              <a:buFont typeface="Arial"/>
              <a:buChar char="•"/>
            </a:pPr>
            <a:r>
              <a:rPr lang="en-US" sz="2100">
                <a:solidFill>
                  <a:srgbClr val="FFFFFF"/>
                </a:solidFill>
                <a:latin typeface="Montserrat"/>
              </a:rPr>
              <a:t>Perform in the stands and at half time for the Star Steppers at all home &amp; away football games.</a:t>
            </a:r>
          </a:p>
          <a:p>
            <a:pPr marL="453390" indent="-226695" lvl="1">
              <a:lnSpc>
                <a:spcPts val="2940"/>
              </a:lnSpc>
              <a:buFont typeface="Arial"/>
              <a:buChar char="•"/>
            </a:pPr>
            <a:r>
              <a:rPr lang="en-US" sz="2100">
                <a:solidFill>
                  <a:srgbClr val="FFFFFF"/>
                </a:solidFill>
                <a:latin typeface="Montserrat"/>
              </a:rPr>
              <a:t>March a Friday Night spot</a:t>
            </a:r>
          </a:p>
          <a:p>
            <a:pPr marL="453390" indent="-226695" lvl="1">
              <a:lnSpc>
                <a:spcPts val="2940"/>
              </a:lnSpc>
              <a:buFont typeface="Arial"/>
              <a:buChar char="•"/>
            </a:pPr>
            <a:r>
              <a:rPr lang="en-US" sz="2100">
                <a:solidFill>
                  <a:srgbClr val="FFFFFF"/>
                </a:solidFill>
                <a:latin typeface="Montserrat"/>
              </a:rPr>
              <a:t>Attend all Saturday Competitions</a:t>
            </a:r>
          </a:p>
          <a:p>
            <a:pPr marL="453390" indent="-226695" lvl="1">
              <a:lnSpc>
                <a:spcPts val="2940"/>
              </a:lnSpc>
              <a:buFont typeface="Arial"/>
              <a:buChar char="•"/>
            </a:pPr>
            <a:r>
              <a:rPr lang="en-US" sz="2100">
                <a:solidFill>
                  <a:srgbClr val="FFFFFF"/>
                </a:solidFill>
                <a:latin typeface="Montserrat"/>
              </a:rPr>
              <a:t>Attend all scheduled marching band rehearsals during the school year.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7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5316350" y="-1609725"/>
            <a:ext cx="3650950" cy="4114800"/>
          </a:xfrm>
          <a:prstGeom prst="rect">
            <a:avLst/>
          </a:prstGeom>
        </p:spPr>
      </p:pic>
      <p:grpSp>
        <p:nvGrpSpPr>
          <p:cNvPr name="Group 3" id="3"/>
          <p:cNvGrpSpPr/>
          <p:nvPr/>
        </p:nvGrpSpPr>
        <p:grpSpPr>
          <a:xfrm rot="0">
            <a:off x="1004449" y="5572125"/>
            <a:ext cx="7215248" cy="3686175"/>
            <a:chOff x="0" y="0"/>
            <a:chExt cx="9620331" cy="4914900"/>
          </a:xfrm>
        </p:grpSpPr>
        <p:pic>
          <p:nvPicPr>
            <p:cNvPr name="Picture 4" id="4"/>
            <p:cNvPicPr>
              <a:picLocks noChangeAspect="true"/>
            </p:cNvPicPr>
            <p:nvPr/>
          </p:nvPicPr>
          <p:blipFill>
            <a:blip r:embed="rId4">
              <a:alphaModFix amt="76000"/>
            </a:blip>
            <a:srcRect l="2900" t="0" r="2900" b="0"/>
            <a:stretch>
              <a:fillRect/>
            </a:stretch>
          </p:blipFill>
          <p:spPr>
            <a:xfrm>
              <a:off x="0" y="0"/>
              <a:ext cx="9620331" cy="4914900"/>
            </a:xfrm>
            <a:prstGeom prst="rect">
              <a:avLst/>
            </a:prstGeom>
          </p:spPr>
        </p:pic>
      </p:grpSp>
      <p:sp>
        <p:nvSpPr>
          <p:cNvPr name="AutoShape 5" id="5"/>
          <p:cNvSpPr/>
          <p:nvPr/>
        </p:nvSpPr>
        <p:spPr>
          <a:xfrm rot="0">
            <a:off x="9144000" y="9210675"/>
            <a:ext cx="7997825" cy="0"/>
          </a:xfrm>
          <a:prstGeom prst="line">
            <a:avLst/>
          </a:prstGeom>
          <a:ln cap="rnd" w="47625">
            <a:solidFill>
              <a:srgbClr val="FFFFFF"/>
            </a:solidFill>
            <a:prstDash val="solid"/>
            <a:headEnd type="none" len="sm" w="sm"/>
            <a:tailEnd type="none" len="sm" w="sm"/>
          </a:ln>
        </p:spPr>
      </p:sp>
      <p:grpSp>
        <p:nvGrpSpPr>
          <p:cNvPr name="Group 6" id="6"/>
          <p:cNvGrpSpPr/>
          <p:nvPr/>
        </p:nvGrpSpPr>
        <p:grpSpPr>
          <a:xfrm rot="0">
            <a:off x="11562974" y="447675"/>
            <a:ext cx="5578851" cy="2339556"/>
            <a:chOff x="0" y="0"/>
            <a:chExt cx="7438468" cy="3119408"/>
          </a:xfrm>
        </p:grpSpPr>
        <p:pic>
          <p:nvPicPr>
            <p:cNvPr name="Picture 7" id="7"/>
            <p:cNvPicPr>
              <a:picLocks noChangeAspect="true"/>
            </p:cNvPicPr>
            <p:nvPr/>
          </p:nvPicPr>
          <p:blipFill>
            <a:blip r:embed="rId5"/>
            <a:srcRect l="0" t="20000" r="0" b="20092"/>
            <a:stretch>
              <a:fillRect/>
            </a:stretch>
          </p:blipFill>
          <p:spPr>
            <a:xfrm>
              <a:off x="0" y="0"/>
              <a:ext cx="7438468" cy="3119408"/>
            </a:xfrm>
            <a:prstGeom prst="rect">
              <a:avLst/>
            </a:prstGeom>
          </p:spPr>
        </p:pic>
      </p:grpSp>
      <p:grpSp>
        <p:nvGrpSpPr>
          <p:cNvPr name="Group 8" id="8"/>
          <p:cNvGrpSpPr/>
          <p:nvPr/>
        </p:nvGrpSpPr>
        <p:grpSpPr>
          <a:xfrm rot="0">
            <a:off x="9144000" y="447675"/>
            <a:ext cx="2418974" cy="2339556"/>
            <a:chOff x="0" y="0"/>
            <a:chExt cx="3225298" cy="3119408"/>
          </a:xfrm>
        </p:grpSpPr>
        <p:sp>
          <p:nvSpPr>
            <p:cNvPr name="AutoShape 9" id="9"/>
            <p:cNvSpPr/>
            <p:nvPr/>
          </p:nvSpPr>
          <p:spPr>
            <a:xfrm>
              <a:off x="0" y="0"/>
              <a:ext cx="3225298" cy="3119408"/>
            </a:xfrm>
            <a:prstGeom prst="rect">
              <a:avLst/>
            </a:prstGeom>
            <a:solidFill>
              <a:srgbClr val="991B1A"/>
            </a:solidFill>
          </p:spPr>
        </p:sp>
      </p:gr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9929530" y="1240516"/>
            <a:ext cx="847913" cy="847913"/>
          </a:xfrm>
          <a:prstGeom prst="rect">
            <a:avLst/>
          </a:prstGeom>
        </p:spPr>
      </p:pic>
      <p:pic>
        <p:nvPicPr>
          <p:cNvPr name="Picture 11" id="11"/>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028700" y="726612"/>
            <a:ext cx="604175" cy="604175"/>
          </a:xfrm>
          <a:prstGeom prst="rect">
            <a:avLst/>
          </a:prstGeom>
        </p:spPr>
      </p:pic>
      <p:pic>
        <p:nvPicPr>
          <p:cNvPr name="Picture 12" id="12"/>
          <p:cNvPicPr>
            <a:picLocks noChangeAspect="true"/>
          </p:cNvPicPr>
          <p:nvPr/>
        </p:nvPicPr>
        <p:blipFill>
          <a:blip r:embed="rId10"/>
          <a:srcRect l="0" t="0" r="0" b="0"/>
          <a:stretch>
            <a:fillRect/>
          </a:stretch>
        </p:blipFill>
        <p:spPr>
          <a:xfrm flipH="false" flipV="false" rot="0">
            <a:off x="755211" y="447675"/>
            <a:ext cx="877665" cy="1134300"/>
          </a:xfrm>
          <a:prstGeom prst="rect">
            <a:avLst/>
          </a:prstGeom>
        </p:spPr>
      </p:pic>
      <p:pic>
        <p:nvPicPr>
          <p:cNvPr name="Picture 13" id="13"/>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9014400" y="3026752"/>
            <a:ext cx="1327999" cy="1356129"/>
          </a:xfrm>
          <a:prstGeom prst="rect">
            <a:avLst/>
          </a:prstGeom>
        </p:spPr>
      </p:pic>
      <p:pic>
        <p:nvPicPr>
          <p:cNvPr name="Picture 14" id="14"/>
          <p:cNvPicPr>
            <a:picLocks noChangeAspect="true"/>
          </p:cNvPicPr>
          <p:nvPr/>
        </p:nvPicPr>
        <p:blipFill>
          <a:blip r:embed="rId13"/>
          <a:srcRect l="0" t="0" r="0" b="0"/>
          <a:stretch>
            <a:fillRect/>
          </a:stretch>
        </p:blipFill>
        <p:spPr>
          <a:xfrm flipH="false" flipV="false" rot="0">
            <a:off x="13297722" y="3189389"/>
            <a:ext cx="3019839" cy="1211348"/>
          </a:xfrm>
          <a:prstGeom prst="rect">
            <a:avLst/>
          </a:prstGeom>
        </p:spPr>
      </p:pic>
      <p:pic>
        <p:nvPicPr>
          <p:cNvPr name="Picture 15" id="15"/>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9004942" y="5846065"/>
            <a:ext cx="1337457" cy="1369835"/>
          </a:xfrm>
          <a:prstGeom prst="rect">
            <a:avLst/>
          </a:prstGeom>
        </p:spPr>
      </p:pic>
      <p:pic>
        <p:nvPicPr>
          <p:cNvPr name="Picture 16" id="16"/>
          <p:cNvPicPr>
            <a:picLocks noChangeAspect="true"/>
          </p:cNvPicPr>
          <p:nvPr/>
        </p:nvPicPr>
        <p:blipFill>
          <a:blip r:embed="rId16"/>
          <a:srcRect l="0" t="0" r="0" b="0"/>
          <a:stretch>
            <a:fillRect/>
          </a:stretch>
        </p:blipFill>
        <p:spPr>
          <a:xfrm flipH="false" flipV="false" rot="0">
            <a:off x="13415197" y="5912062"/>
            <a:ext cx="1237840" cy="1237840"/>
          </a:xfrm>
          <a:prstGeom prst="rect">
            <a:avLst/>
          </a:prstGeom>
        </p:spPr>
      </p:pic>
      <p:pic>
        <p:nvPicPr>
          <p:cNvPr name="Picture 17" id="17"/>
          <p:cNvPicPr>
            <a:picLocks noChangeAspect="true"/>
          </p:cNvPicPr>
          <p:nvPr/>
        </p:nvPicPr>
        <p:blipFill>
          <a:blip r:embed="rId17"/>
          <a:srcRect l="0" t="0" r="0" b="0"/>
          <a:stretch>
            <a:fillRect/>
          </a:stretch>
        </p:blipFill>
        <p:spPr>
          <a:xfrm flipH="false" flipV="false" rot="0">
            <a:off x="14722091" y="5912062"/>
            <a:ext cx="1237840" cy="1237840"/>
          </a:xfrm>
          <a:prstGeom prst="rect">
            <a:avLst/>
          </a:prstGeom>
        </p:spPr>
      </p:pic>
      <p:pic>
        <p:nvPicPr>
          <p:cNvPr name="Picture 18" id="18"/>
          <p:cNvPicPr>
            <a:picLocks noChangeAspect="true"/>
          </p:cNvPicPr>
          <p:nvPr/>
        </p:nvPicPr>
        <p:blipFill>
          <a:blip r:embed="rId18"/>
          <a:srcRect l="0" t="0" r="0" b="0"/>
          <a:stretch>
            <a:fillRect/>
          </a:stretch>
        </p:blipFill>
        <p:spPr>
          <a:xfrm flipH="false" flipV="false" rot="0">
            <a:off x="16036379" y="5912062"/>
            <a:ext cx="1222921" cy="1222921"/>
          </a:xfrm>
          <a:prstGeom prst="rect">
            <a:avLst/>
          </a:prstGeom>
        </p:spPr>
      </p:pic>
      <p:sp>
        <p:nvSpPr>
          <p:cNvPr name="TextBox 19" id="19"/>
          <p:cNvSpPr txBox="true"/>
          <p:nvPr/>
        </p:nvSpPr>
        <p:spPr>
          <a:xfrm rot="0">
            <a:off x="9131875" y="7679249"/>
            <a:ext cx="3844103"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https://spiritofsaginawband.com</a:t>
            </a:r>
          </a:p>
        </p:txBody>
      </p:sp>
      <p:sp>
        <p:nvSpPr>
          <p:cNvPr name="TextBox 20" id="20"/>
          <p:cNvSpPr txBox="true"/>
          <p:nvPr/>
        </p:nvSpPr>
        <p:spPr>
          <a:xfrm rot="0">
            <a:off x="13415197" y="7679249"/>
            <a:ext cx="4225107" cy="1098941"/>
          </a:xfrm>
          <a:prstGeom prst="rect">
            <a:avLst/>
          </a:prstGeom>
        </p:spPr>
        <p:txBody>
          <a:bodyPr anchor="t" rtlCol="false" tIns="0" lIns="0" bIns="0" rIns="0">
            <a:spAutoFit/>
          </a:bodyPr>
          <a:lstStyle/>
          <a:p>
            <a:pPr>
              <a:lnSpc>
                <a:spcPts val="2940"/>
              </a:lnSpc>
            </a:pPr>
            <a:r>
              <a:rPr lang="en-US" sz="2100">
                <a:solidFill>
                  <a:srgbClr val="FFFFFF"/>
                </a:solidFill>
                <a:latin typeface="Montserrat"/>
              </a:rPr>
              <a:t>@Saginaw Band Boosters (FB)</a:t>
            </a:r>
          </a:p>
          <a:p>
            <a:pPr>
              <a:lnSpc>
                <a:spcPts val="2940"/>
              </a:lnSpc>
            </a:pPr>
            <a:r>
              <a:rPr lang="en-US" sz="2100">
                <a:solidFill>
                  <a:srgbClr val="FFFFFF"/>
                </a:solidFill>
                <a:latin typeface="Montserrat"/>
              </a:rPr>
              <a:t>@spiritofsaginaw (Insta)</a:t>
            </a:r>
          </a:p>
          <a:p>
            <a:pPr>
              <a:lnSpc>
                <a:spcPts val="2940"/>
              </a:lnSpc>
            </a:pPr>
            <a:r>
              <a:rPr lang="en-US" sz="2100">
                <a:solidFill>
                  <a:srgbClr val="FFFFFF"/>
                </a:solidFill>
                <a:latin typeface="Montserrat"/>
              </a:rPr>
              <a:t>@SpiritofSaginaw (Twitter)</a:t>
            </a:r>
          </a:p>
        </p:txBody>
      </p:sp>
      <p:sp>
        <p:nvSpPr>
          <p:cNvPr name="TextBox 21" id="21"/>
          <p:cNvSpPr txBox="true"/>
          <p:nvPr/>
        </p:nvSpPr>
        <p:spPr>
          <a:xfrm rot="0">
            <a:off x="9131875" y="7235571"/>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Booster Website</a:t>
            </a:r>
          </a:p>
        </p:txBody>
      </p:sp>
      <p:sp>
        <p:nvSpPr>
          <p:cNvPr name="TextBox 22" id="22"/>
          <p:cNvSpPr txBox="true"/>
          <p:nvPr/>
        </p:nvSpPr>
        <p:spPr>
          <a:xfrm rot="0">
            <a:off x="13415197" y="7235571"/>
            <a:ext cx="3844103" cy="359283"/>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Growing Up</a:t>
            </a:r>
          </a:p>
        </p:txBody>
      </p:sp>
      <p:sp>
        <p:nvSpPr>
          <p:cNvPr name="TextBox 23" id="23"/>
          <p:cNvSpPr txBox="true"/>
          <p:nvPr/>
        </p:nvSpPr>
        <p:spPr>
          <a:xfrm rot="0">
            <a:off x="1028700" y="2473621"/>
            <a:ext cx="7190998" cy="553131"/>
          </a:xfrm>
          <a:prstGeom prst="rect">
            <a:avLst/>
          </a:prstGeom>
        </p:spPr>
        <p:txBody>
          <a:bodyPr anchor="t" rtlCol="false" tIns="0" lIns="0" bIns="0" rIns="0">
            <a:spAutoFit/>
          </a:bodyPr>
          <a:lstStyle/>
          <a:p>
            <a:pPr>
              <a:lnSpc>
                <a:spcPts val="4464"/>
              </a:lnSpc>
            </a:pPr>
            <a:r>
              <a:rPr lang="en-US" sz="3600">
                <a:solidFill>
                  <a:srgbClr val="FFFFFF"/>
                </a:solidFill>
                <a:latin typeface="Barlow Bold Bold"/>
              </a:rPr>
              <a:t>RESOURCES AT YOUR FINGERTIPS</a:t>
            </a:r>
          </a:p>
        </p:txBody>
      </p:sp>
      <p:sp>
        <p:nvSpPr>
          <p:cNvPr name="TextBox 24" id="24"/>
          <p:cNvSpPr txBox="true"/>
          <p:nvPr/>
        </p:nvSpPr>
        <p:spPr>
          <a:xfrm rot="0">
            <a:off x="1012825" y="3502049"/>
            <a:ext cx="6928908" cy="1470335"/>
          </a:xfrm>
          <a:prstGeom prst="rect">
            <a:avLst/>
          </a:prstGeom>
        </p:spPr>
        <p:txBody>
          <a:bodyPr anchor="t" rtlCol="false" tIns="0" lIns="0" bIns="0" rIns="0">
            <a:spAutoFit/>
          </a:bodyPr>
          <a:lstStyle/>
          <a:p>
            <a:pPr>
              <a:lnSpc>
                <a:spcPts val="2940"/>
              </a:lnSpc>
            </a:pPr>
            <a:r>
              <a:rPr lang="en-US" sz="2100">
                <a:solidFill>
                  <a:srgbClr val="FFFFFF"/>
                </a:solidFill>
                <a:latin typeface="Montserrat"/>
              </a:rPr>
              <a:t>With a large program, there is ALWAYS information available to you.</a:t>
            </a:r>
          </a:p>
          <a:p>
            <a:pPr>
              <a:lnSpc>
                <a:spcPts val="2940"/>
              </a:lnSpc>
            </a:pPr>
            <a:r>
              <a:rPr lang="en-US" sz="2100">
                <a:solidFill>
                  <a:srgbClr val="FFFFFF"/>
                </a:solidFill>
                <a:latin typeface="Montserrat"/>
              </a:rPr>
              <a:t>Help us help you by searching, bookmarking, and following our platforms.</a:t>
            </a:r>
          </a:p>
        </p:txBody>
      </p:sp>
      <p:sp>
        <p:nvSpPr>
          <p:cNvPr name="TextBox 25" id="25"/>
          <p:cNvSpPr txBox="true"/>
          <p:nvPr/>
        </p:nvSpPr>
        <p:spPr>
          <a:xfrm rot="0">
            <a:off x="9014400" y="4844415"/>
            <a:ext cx="3441932"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https://www.emsisd.com/Page/1632</a:t>
            </a:r>
          </a:p>
        </p:txBody>
      </p:sp>
      <p:sp>
        <p:nvSpPr>
          <p:cNvPr name="TextBox 26" id="26"/>
          <p:cNvSpPr txBox="true"/>
          <p:nvPr/>
        </p:nvSpPr>
        <p:spPr>
          <a:xfrm rot="0">
            <a:off x="13297722" y="4844415"/>
            <a:ext cx="3505433" cy="727548"/>
          </a:xfrm>
          <a:prstGeom prst="rect">
            <a:avLst/>
          </a:prstGeom>
        </p:spPr>
        <p:txBody>
          <a:bodyPr anchor="t" rtlCol="false" tIns="0" lIns="0" bIns="0" rIns="0">
            <a:spAutoFit/>
          </a:bodyPr>
          <a:lstStyle/>
          <a:p>
            <a:pPr>
              <a:lnSpc>
                <a:spcPts val="2940"/>
              </a:lnSpc>
            </a:pPr>
            <a:r>
              <a:rPr lang="en-US" sz="2100">
                <a:solidFill>
                  <a:srgbClr val="FFFFFF"/>
                </a:solidFill>
                <a:latin typeface="Montserrat"/>
              </a:rPr>
              <a:t>https://www.emsisd.com/Page/23890</a:t>
            </a:r>
          </a:p>
        </p:txBody>
      </p:sp>
      <p:sp>
        <p:nvSpPr>
          <p:cNvPr name="TextBox 27" id="27"/>
          <p:cNvSpPr txBox="true"/>
          <p:nvPr/>
        </p:nvSpPr>
        <p:spPr>
          <a:xfrm rot="0">
            <a:off x="9014400" y="4400737"/>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Band Website</a:t>
            </a:r>
          </a:p>
        </p:txBody>
      </p:sp>
      <p:sp>
        <p:nvSpPr>
          <p:cNvPr name="TextBox 28" id="28"/>
          <p:cNvSpPr txBox="true"/>
          <p:nvPr/>
        </p:nvSpPr>
        <p:spPr>
          <a:xfrm rot="0">
            <a:off x="13297722" y="4400737"/>
            <a:ext cx="3844103" cy="359202"/>
          </a:xfrm>
          <a:prstGeom prst="rect">
            <a:avLst/>
          </a:prstGeom>
        </p:spPr>
        <p:txBody>
          <a:bodyPr anchor="t" rtlCol="false" tIns="0" lIns="0" bIns="0" rIns="0">
            <a:spAutoFit/>
          </a:bodyPr>
          <a:lstStyle/>
          <a:p>
            <a:pPr>
              <a:lnSpc>
                <a:spcPts val="2976"/>
              </a:lnSpc>
            </a:pPr>
            <a:r>
              <a:rPr lang="en-US" sz="2400">
                <a:solidFill>
                  <a:srgbClr val="FFCF00"/>
                </a:solidFill>
                <a:latin typeface="Montserrat Semi-Bold Bold"/>
              </a:rPr>
              <a:t>Remind Account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C64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955" t="0" r="6508" b="35097"/>
          <a:stretch>
            <a:fillRect/>
          </a:stretch>
        </p:blipFill>
        <p:spPr>
          <a:xfrm flipH="false" flipV="false" rot="0">
            <a:off x="0" y="0"/>
            <a:ext cx="9144000" cy="10287000"/>
          </a:xfrm>
          <a:prstGeom prst="rect">
            <a:avLst/>
          </a:prstGeom>
        </p:spPr>
      </p:pic>
      <p:sp>
        <p:nvSpPr>
          <p:cNvPr name="AutoShape 3" id="3"/>
          <p:cNvSpPr/>
          <p:nvPr/>
        </p:nvSpPr>
        <p:spPr>
          <a:xfrm rot="0">
            <a:off x="9144000" y="0"/>
            <a:ext cx="9144000" cy="2003881"/>
          </a:xfrm>
          <a:prstGeom prst="rect">
            <a:avLst/>
          </a:prstGeom>
          <a:solidFill>
            <a:srgbClr val="CF7671"/>
          </a:solidFill>
        </p:spPr>
      </p:sp>
      <p:pic>
        <p:nvPicPr>
          <p:cNvPr name="Picture 4" id="4"/>
          <p:cNvPicPr>
            <a:picLocks noChangeAspect="true"/>
          </p:cNvPicPr>
          <p:nvPr/>
        </p:nvPicPr>
        <p:blipFill>
          <a:blip r:embed="rId3"/>
          <a:srcRect l="0" t="0" r="0" b="0"/>
          <a:stretch>
            <a:fillRect/>
          </a:stretch>
        </p:blipFill>
        <p:spPr>
          <a:xfrm flipH="false" flipV="false" rot="0">
            <a:off x="10684529" y="7240426"/>
            <a:ext cx="2820538" cy="2820538"/>
          </a:xfrm>
          <a:prstGeom prst="rect">
            <a:avLst/>
          </a:prstGeom>
        </p:spPr>
      </p:pic>
      <p:pic>
        <p:nvPicPr>
          <p:cNvPr name="Picture 5" id="5"/>
          <p:cNvPicPr>
            <a:picLocks noChangeAspect="true"/>
          </p:cNvPicPr>
          <p:nvPr/>
        </p:nvPicPr>
        <p:blipFill>
          <a:blip r:embed="rId4"/>
          <a:srcRect l="19441" t="0" r="13199" b="43011"/>
          <a:stretch>
            <a:fillRect/>
          </a:stretch>
        </p:blipFill>
        <p:spPr>
          <a:xfrm flipH="false" flipV="false" rot="0">
            <a:off x="14408266" y="6823226"/>
            <a:ext cx="3706912" cy="3332020"/>
          </a:xfrm>
          <a:prstGeom prst="rect">
            <a:avLst/>
          </a:prstGeom>
        </p:spPr>
      </p:pic>
      <p:sp>
        <p:nvSpPr>
          <p:cNvPr name="TextBox 6" id="6"/>
          <p:cNvSpPr txBox="true"/>
          <p:nvPr/>
        </p:nvSpPr>
        <p:spPr>
          <a:xfrm rot="0">
            <a:off x="9750835" y="220345"/>
            <a:ext cx="7508465" cy="1635760"/>
          </a:xfrm>
          <a:prstGeom prst="rect">
            <a:avLst/>
          </a:prstGeom>
        </p:spPr>
        <p:txBody>
          <a:bodyPr anchor="t" rtlCol="false" tIns="0" lIns="0" bIns="0" rIns="0">
            <a:spAutoFit/>
          </a:bodyPr>
          <a:lstStyle/>
          <a:p>
            <a:pPr>
              <a:lnSpc>
                <a:spcPts val="6439"/>
              </a:lnSpc>
            </a:pPr>
            <a:r>
              <a:rPr lang="en-US" spc="280" sz="5600">
                <a:solidFill>
                  <a:srgbClr val="FFFFFF"/>
                </a:solidFill>
                <a:latin typeface="Aleo"/>
              </a:rPr>
              <a:t>Items You Need for Band</a:t>
            </a:r>
          </a:p>
        </p:txBody>
      </p:sp>
      <p:sp>
        <p:nvSpPr>
          <p:cNvPr name="TextBox 7" id="7"/>
          <p:cNvSpPr txBox="true"/>
          <p:nvPr/>
        </p:nvSpPr>
        <p:spPr>
          <a:xfrm rot="0">
            <a:off x="9961768" y="2270800"/>
            <a:ext cx="7508465" cy="4781063"/>
          </a:xfrm>
          <a:prstGeom prst="rect">
            <a:avLst/>
          </a:prstGeom>
        </p:spPr>
        <p:txBody>
          <a:bodyPr anchor="t" rtlCol="false" tIns="0" lIns="0" bIns="0" rIns="0">
            <a:spAutoFit/>
          </a:bodyPr>
          <a:lstStyle/>
          <a:p>
            <a:pPr marL="647700" indent="-323850" lvl="1">
              <a:lnSpc>
                <a:spcPts val="4200"/>
              </a:lnSpc>
              <a:buFont typeface="Arial"/>
              <a:buChar char="•"/>
            </a:pPr>
            <a:r>
              <a:rPr lang="en-US" sz="3000">
                <a:solidFill>
                  <a:srgbClr val="2E4257"/>
                </a:solidFill>
                <a:latin typeface="Open Sans"/>
              </a:rPr>
              <a:t>Black 3-Ring Binder with Sheet Protectors</a:t>
            </a:r>
          </a:p>
          <a:p>
            <a:pPr marL="647700" indent="-323850" lvl="1">
              <a:lnSpc>
                <a:spcPts val="4200"/>
              </a:lnSpc>
              <a:buFont typeface="Arial"/>
              <a:buChar char="•"/>
            </a:pPr>
            <a:r>
              <a:rPr lang="en-US" sz="3000">
                <a:solidFill>
                  <a:srgbClr val="2E4257"/>
                </a:solidFill>
                <a:latin typeface="Open Sans"/>
              </a:rPr>
              <a:t>Tuner with Peterson Tuning Pick-Up Clip OR TE Tuner on Cell Phone</a:t>
            </a:r>
          </a:p>
          <a:p>
            <a:pPr marL="647700" indent="-323850" lvl="1">
              <a:lnSpc>
                <a:spcPts val="4200"/>
              </a:lnSpc>
              <a:buFont typeface="Arial"/>
              <a:buChar char="•"/>
            </a:pPr>
            <a:r>
              <a:rPr lang="en-US" sz="3000">
                <a:solidFill>
                  <a:srgbClr val="2E4257"/>
                </a:solidFill>
                <a:latin typeface="Open Sans"/>
              </a:rPr>
              <a:t>Breathing Tube (1/4" diameter) PVC Tube with valve from Hardware Store</a:t>
            </a:r>
          </a:p>
          <a:p>
            <a:pPr marL="647700" indent="-323850" lvl="1">
              <a:lnSpc>
                <a:spcPts val="4200"/>
              </a:lnSpc>
              <a:buFont typeface="Arial"/>
              <a:buChar char="•"/>
            </a:pPr>
            <a:r>
              <a:rPr lang="en-US" sz="3000">
                <a:solidFill>
                  <a:srgbClr val="2E4257"/>
                </a:solidFill>
                <a:latin typeface="Open Sans"/>
              </a:rPr>
              <a:t>Solid Black UnderArmour Compression shirt &amp; shorts</a:t>
            </a:r>
          </a:p>
          <a:p>
            <a:pPr marL="647700" indent="-323850" lvl="1">
              <a:lnSpc>
                <a:spcPts val="4200"/>
              </a:lnSpc>
              <a:buFont typeface="Arial"/>
              <a:buChar char="•"/>
            </a:pPr>
            <a:r>
              <a:rPr lang="en-US" sz="3000">
                <a:solidFill>
                  <a:srgbClr val="2E4257"/>
                </a:solidFill>
                <a:latin typeface="Open Sans"/>
              </a:rPr>
              <a:t>LONG Black Socks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C64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938" t="0" r="33168" b="0"/>
          <a:stretch>
            <a:fillRect/>
          </a:stretch>
        </p:blipFill>
        <p:spPr>
          <a:xfrm flipH="false" flipV="false" rot="0">
            <a:off x="0" y="0"/>
            <a:ext cx="9701571" cy="10287000"/>
          </a:xfrm>
          <a:prstGeom prst="rect">
            <a:avLst/>
          </a:prstGeom>
        </p:spPr>
      </p:pic>
      <p:sp>
        <p:nvSpPr>
          <p:cNvPr name="AutoShape 3" id="3"/>
          <p:cNvSpPr/>
          <p:nvPr/>
        </p:nvSpPr>
        <p:spPr>
          <a:xfrm rot="0">
            <a:off x="0" y="0"/>
            <a:ext cx="1585540" cy="1652564"/>
          </a:xfrm>
          <a:prstGeom prst="rect">
            <a:avLst/>
          </a:prstGeom>
          <a:solidFill>
            <a:srgbClr val="991B1A"/>
          </a:solidFill>
        </p:spPr>
      </p:sp>
      <p:pic>
        <p:nvPicPr>
          <p:cNvPr name="Picture 4" id="4"/>
          <p:cNvPicPr>
            <a:picLocks noChangeAspect="true"/>
          </p:cNvPicPr>
          <p:nvPr/>
        </p:nvPicPr>
        <p:blipFill>
          <a:blip r:embed="rId3"/>
          <a:srcRect l="0" t="0" r="0" b="0"/>
          <a:stretch>
            <a:fillRect/>
          </a:stretch>
        </p:blipFill>
        <p:spPr>
          <a:xfrm flipH="false" flipV="false" rot="0">
            <a:off x="353938" y="259132"/>
            <a:ext cx="877665" cy="1134300"/>
          </a:xfrm>
          <a:prstGeom prst="rect">
            <a:avLst/>
          </a:prstGeom>
        </p:spPr>
      </p:pic>
      <p:sp>
        <p:nvSpPr>
          <p:cNvPr name="TextBox 5" id="5"/>
          <p:cNvSpPr txBox="true"/>
          <p:nvPr/>
        </p:nvSpPr>
        <p:spPr>
          <a:xfrm rot="0">
            <a:off x="10834319" y="1187043"/>
            <a:ext cx="6322253" cy="629839"/>
          </a:xfrm>
          <a:prstGeom prst="rect">
            <a:avLst/>
          </a:prstGeom>
        </p:spPr>
        <p:txBody>
          <a:bodyPr anchor="t" rtlCol="false" tIns="0" lIns="0" bIns="0" rIns="0">
            <a:spAutoFit/>
          </a:bodyPr>
          <a:lstStyle/>
          <a:p>
            <a:pPr algn="ctr">
              <a:lnSpc>
                <a:spcPts val="5179"/>
              </a:lnSpc>
              <a:spcBef>
                <a:spcPct val="0"/>
              </a:spcBef>
            </a:pPr>
            <a:r>
              <a:rPr lang="en-US" sz="3699">
                <a:solidFill>
                  <a:srgbClr val="2E4257"/>
                </a:solidFill>
                <a:latin typeface="Open Sans Bold"/>
              </a:rPr>
              <a:t>Percussion Equipment</a:t>
            </a:r>
          </a:p>
        </p:txBody>
      </p:sp>
      <p:sp>
        <p:nvSpPr>
          <p:cNvPr name="TextBox 6" id="6"/>
          <p:cNvSpPr txBox="true"/>
          <p:nvPr/>
        </p:nvSpPr>
        <p:spPr>
          <a:xfrm rot="0">
            <a:off x="10241213" y="2143799"/>
            <a:ext cx="7508465" cy="2647679"/>
          </a:xfrm>
          <a:prstGeom prst="rect">
            <a:avLst/>
          </a:prstGeom>
        </p:spPr>
        <p:txBody>
          <a:bodyPr anchor="t" rtlCol="false" tIns="0" lIns="0" bIns="0" rIns="0">
            <a:spAutoFit/>
          </a:bodyPr>
          <a:lstStyle/>
          <a:p>
            <a:pPr marL="647700" indent="-323850" lvl="1">
              <a:lnSpc>
                <a:spcPts val="4200"/>
              </a:lnSpc>
              <a:buFont typeface="Arial"/>
              <a:buChar char="•"/>
            </a:pPr>
            <a:r>
              <a:rPr lang="en-US" sz="3000">
                <a:solidFill>
                  <a:srgbClr val="2E4257"/>
                </a:solidFill>
                <a:latin typeface="Open Sans"/>
              </a:rPr>
              <a:t>4 Matching Yarn Marimba Mallets</a:t>
            </a:r>
          </a:p>
          <a:p>
            <a:pPr marL="647700" indent="-323850" lvl="1">
              <a:lnSpc>
                <a:spcPts val="4200"/>
              </a:lnSpc>
              <a:buFont typeface="Arial"/>
              <a:buChar char="•"/>
            </a:pPr>
            <a:r>
              <a:rPr lang="en-US" sz="3000">
                <a:solidFill>
                  <a:srgbClr val="2E4257"/>
                </a:solidFill>
                <a:latin typeface="Open Sans"/>
              </a:rPr>
              <a:t>1 Pair Concert Snare Sticks</a:t>
            </a:r>
          </a:p>
          <a:p>
            <a:pPr marL="647700" indent="-323850" lvl="1">
              <a:lnSpc>
                <a:spcPts val="4200"/>
              </a:lnSpc>
              <a:buFont typeface="Arial"/>
              <a:buChar char="•"/>
            </a:pPr>
            <a:r>
              <a:rPr lang="en-US" sz="3000">
                <a:solidFill>
                  <a:srgbClr val="2E4257"/>
                </a:solidFill>
                <a:latin typeface="Open Sans"/>
              </a:rPr>
              <a:t>1 Pair Marching Snare Sticks</a:t>
            </a:r>
          </a:p>
          <a:p>
            <a:pPr marL="647700" indent="-323850" lvl="1">
              <a:lnSpc>
                <a:spcPts val="4200"/>
              </a:lnSpc>
              <a:buFont typeface="Arial"/>
              <a:buChar char="•"/>
            </a:pPr>
            <a:r>
              <a:rPr lang="en-US" sz="3000">
                <a:solidFill>
                  <a:srgbClr val="2E4257"/>
                </a:solidFill>
                <a:latin typeface="Open Sans"/>
              </a:rPr>
              <a:t>1 Pair Timpani Mallets</a:t>
            </a:r>
          </a:p>
          <a:p>
            <a:pPr marL="647700" indent="-323850" lvl="1">
              <a:lnSpc>
                <a:spcPts val="4200"/>
              </a:lnSpc>
              <a:buFont typeface="Arial"/>
              <a:buChar char="•"/>
            </a:pPr>
            <a:r>
              <a:rPr lang="en-US" sz="3000">
                <a:solidFill>
                  <a:srgbClr val="2E4257"/>
                </a:solidFill>
                <a:latin typeface="Open Sans"/>
              </a:rPr>
              <a:t>Mallet Bag - with name on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DAE5GKe49lY</dc:identifier>
  <dcterms:modified xsi:type="dcterms:W3CDTF">2011-08-01T06:04:30Z</dcterms:modified>
  <cp:revision>1</cp:revision>
  <dc:title>SEL Character Strengths Superhero Education Presentation</dc:title>
</cp:coreProperties>
</file>